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3" r:id="rId2"/>
    <p:sldId id="335" r:id="rId3"/>
    <p:sldId id="339" r:id="rId4"/>
    <p:sldId id="334" r:id="rId5"/>
    <p:sldId id="331" r:id="rId6"/>
    <p:sldId id="317" r:id="rId7"/>
    <p:sldId id="296" r:id="rId8"/>
    <p:sldId id="311" r:id="rId9"/>
    <p:sldId id="266" r:id="rId10"/>
    <p:sldId id="322" r:id="rId11"/>
    <p:sldId id="300" r:id="rId12"/>
    <p:sldId id="330" r:id="rId13"/>
    <p:sldId id="327" r:id="rId14"/>
    <p:sldId id="328" r:id="rId15"/>
    <p:sldId id="329" r:id="rId16"/>
    <p:sldId id="340" r:id="rId17"/>
    <p:sldId id="267" r:id="rId18"/>
    <p:sldId id="341" r:id="rId19"/>
    <p:sldId id="269" r:id="rId20"/>
    <p:sldId id="324" r:id="rId21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20" autoAdjust="0"/>
  </p:normalViewPr>
  <p:slideViewPr>
    <p:cSldViewPr>
      <p:cViewPr varScale="1">
        <p:scale>
          <a:sx n="81" d="100"/>
          <a:sy n="81" d="100"/>
        </p:scale>
        <p:origin x="1212" y="84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275BBE-87FA-4639-8995-C1DD07014210}" type="doc">
      <dgm:prSet loTypeId="urn:microsoft.com/office/officeart/2008/layout/RadialCluster" loCatId="cycle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50A73640-DA14-45A8-86C9-4C2E28DD2793}">
      <dgm:prSet phldrT="[Text]" phldr="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30B3353D-6EBE-4ED9-B7A1-010CF0F3036E}" type="parTrans" cxnId="{1A6C8B93-A74F-4576-ACAF-51A51D6A82F5}">
      <dgm:prSet/>
      <dgm:spPr/>
      <dgm:t>
        <a:bodyPr/>
        <a:lstStyle/>
        <a:p>
          <a:endParaRPr lang="en-US"/>
        </a:p>
      </dgm:t>
    </dgm:pt>
    <dgm:pt modelId="{F6ED973D-45BE-42A4-8BBD-C684A9DD0210}" type="sibTrans" cxnId="{1A6C8B93-A74F-4576-ACAF-51A51D6A82F5}">
      <dgm:prSet/>
      <dgm:spPr/>
      <dgm:t>
        <a:bodyPr/>
        <a:lstStyle/>
        <a:p>
          <a:endParaRPr lang="en-US"/>
        </a:p>
      </dgm:t>
    </dgm:pt>
    <dgm:pt modelId="{0BA49B79-4E52-4A07-9B00-D0FF1B551FCC}">
      <dgm:prSet phldrT="[Text]" custT="1"/>
      <dgm:spPr/>
      <dgm:t>
        <a:bodyPr/>
        <a:lstStyle/>
        <a:p>
          <a:r>
            <a:rPr lang="en-US" sz="5400" b="1" dirty="0" err="1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বড়</a:t>
          </a:r>
          <a:r>
            <a:rPr lang="en-US" sz="5400" b="1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5400" b="1" dirty="0" err="1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বড়</a:t>
          </a:r>
          <a:r>
            <a:rPr lang="en-US" sz="5400" b="1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5400" b="1" dirty="0" err="1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বিজ্ঞাপন</a:t>
          </a:r>
          <a:r>
            <a:rPr lang="en-US" sz="5400" b="1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US" sz="5400" b="1" dirty="0">
            <a:solidFill>
              <a:schemeClr val="tx1"/>
            </a:solidFill>
          </a:endParaRPr>
        </a:p>
      </dgm:t>
    </dgm:pt>
    <dgm:pt modelId="{C5996FBB-4185-4EC5-B7E0-678A16D47115}" type="parTrans" cxnId="{653B6805-BE54-4134-AF0E-317B0BA9386B}">
      <dgm:prSet/>
      <dgm:spPr/>
      <dgm:t>
        <a:bodyPr/>
        <a:lstStyle/>
        <a:p>
          <a:endParaRPr lang="en-US"/>
        </a:p>
      </dgm:t>
    </dgm:pt>
    <dgm:pt modelId="{778EFBC3-8A60-4BF7-AD40-674FC3D5F594}" type="sibTrans" cxnId="{653B6805-BE54-4134-AF0E-317B0BA9386B}">
      <dgm:prSet/>
      <dgm:spPr/>
      <dgm:t>
        <a:bodyPr/>
        <a:lstStyle/>
        <a:p>
          <a:endParaRPr lang="en-US"/>
        </a:p>
      </dgm:t>
    </dgm:pt>
    <dgm:pt modelId="{B71557F5-7A7B-4FAE-8386-BE009B7F09DF}">
      <dgm:prSet phldrT="[Text]" custT="1"/>
      <dgm:spPr/>
      <dgm:t>
        <a:bodyPr/>
        <a:lstStyle/>
        <a:p>
          <a:r>
            <a:rPr lang="en-US" sz="4000" b="1" dirty="0" err="1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পোস্টার</a:t>
          </a:r>
          <a:endParaRPr lang="en-US" sz="4000" b="1" dirty="0">
            <a:solidFill>
              <a:schemeClr val="tx1"/>
            </a:solidFill>
          </a:endParaRPr>
        </a:p>
      </dgm:t>
    </dgm:pt>
    <dgm:pt modelId="{47BC78C4-1100-452C-A868-955FA110D731}" type="parTrans" cxnId="{F3F4FC84-1E11-4461-961A-3EC4C258F401}">
      <dgm:prSet/>
      <dgm:spPr/>
      <dgm:t>
        <a:bodyPr/>
        <a:lstStyle/>
        <a:p>
          <a:endParaRPr lang="en-US"/>
        </a:p>
      </dgm:t>
    </dgm:pt>
    <dgm:pt modelId="{1895D4D5-6452-4657-83B3-FFC4360C9B8C}" type="sibTrans" cxnId="{F3F4FC84-1E11-4461-961A-3EC4C258F401}">
      <dgm:prSet/>
      <dgm:spPr/>
      <dgm:t>
        <a:bodyPr/>
        <a:lstStyle/>
        <a:p>
          <a:endParaRPr lang="en-US"/>
        </a:p>
      </dgm:t>
    </dgm:pt>
    <dgm:pt modelId="{5BD698A2-3931-4A0D-8347-33F05B8C5597}">
      <dgm:prSet phldrT="[Text]" custT="1"/>
      <dgm:spPr/>
      <dgm:t>
        <a:bodyPr/>
        <a:lstStyle/>
        <a:p>
          <a:r>
            <a:rPr lang="en-US" sz="4400" b="1" dirty="0" err="1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ব্যানার</a:t>
          </a:r>
          <a:endParaRPr lang="en-US" sz="4400" b="1" dirty="0">
            <a:solidFill>
              <a:schemeClr val="tx1"/>
            </a:solidFill>
          </a:endParaRPr>
        </a:p>
      </dgm:t>
    </dgm:pt>
    <dgm:pt modelId="{76E1A214-13C1-4AE8-A77B-5CA7A5AB83B9}" type="parTrans" cxnId="{8CD9AE03-1AED-4890-A103-73C8437D86DE}">
      <dgm:prSet/>
      <dgm:spPr/>
      <dgm:t>
        <a:bodyPr/>
        <a:lstStyle/>
        <a:p>
          <a:endParaRPr lang="en-US"/>
        </a:p>
      </dgm:t>
    </dgm:pt>
    <dgm:pt modelId="{6D0A6650-E2D1-4E1E-BF1E-2D6133FBA872}" type="sibTrans" cxnId="{8CD9AE03-1AED-4890-A103-73C8437D86DE}">
      <dgm:prSet/>
      <dgm:spPr/>
      <dgm:t>
        <a:bodyPr/>
        <a:lstStyle/>
        <a:p>
          <a:endParaRPr lang="en-US"/>
        </a:p>
      </dgm:t>
    </dgm:pt>
    <dgm:pt modelId="{A25BCE88-C852-4DD2-B7DD-EDF4D569979F}">
      <dgm:prSet custT="1"/>
      <dgm:spPr/>
      <dgm:t>
        <a:bodyPr/>
        <a:lstStyle/>
        <a:p>
          <a:r>
            <a:rPr lang="en-US" sz="4000" b="1" dirty="0" err="1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আর্কিটেকচারাল</a:t>
          </a:r>
          <a:r>
            <a:rPr lang="en-US" sz="4000" b="1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4000" b="1" dirty="0" err="1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নকশা</a:t>
          </a:r>
          <a:r>
            <a:rPr lang="en-US" sz="4000" b="1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US" sz="4000" b="1" dirty="0">
            <a:solidFill>
              <a:schemeClr val="tx1"/>
            </a:solidFill>
          </a:endParaRPr>
        </a:p>
      </dgm:t>
    </dgm:pt>
    <dgm:pt modelId="{DF291E06-FDB9-4572-A38B-3E8BA1F453F2}" type="parTrans" cxnId="{874914E1-9B4C-47C8-BF40-8527460121FA}">
      <dgm:prSet/>
      <dgm:spPr/>
      <dgm:t>
        <a:bodyPr/>
        <a:lstStyle/>
        <a:p>
          <a:endParaRPr lang="en-US"/>
        </a:p>
      </dgm:t>
    </dgm:pt>
    <dgm:pt modelId="{40478757-2B94-4531-9B47-8AE9E042ABDE}" type="sibTrans" cxnId="{874914E1-9B4C-47C8-BF40-8527460121FA}">
      <dgm:prSet/>
      <dgm:spPr/>
      <dgm:t>
        <a:bodyPr/>
        <a:lstStyle/>
        <a:p>
          <a:endParaRPr lang="en-US"/>
        </a:p>
      </dgm:t>
    </dgm:pt>
    <dgm:pt modelId="{22E9A765-F594-46F8-A4C9-7B9E03608669}" type="pres">
      <dgm:prSet presAssocID="{B2275BBE-87FA-4639-8995-C1DD0701421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A0CF9E8-3228-4330-A6B7-BCEA24A7D70B}" type="pres">
      <dgm:prSet presAssocID="{50A73640-DA14-45A8-86C9-4C2E28DD2793}" presName="singleCycle" presStyleCnt="0"/>
      <dgm:spPr/>
    </dgm:pt>
    <dgm:pt modelId="{392D134C-5B93-45C3-BFDA-153807BA10DC}" type="pres">
      <dgm:prSet presAssocID="{50A73640-DA14-45A8-86C9-4C2E28DD2793}" presName="singleCenter" presStyleLbl="node1" presStyleIdx="0" presStyleCnt="5" custScaleX="166667" custScaleY="233073" custLinFactNeighborX="-9298" custLinFactNeighborY="2289">
        <dgm:presLayoutVars>
          <dgm:chMax val="7"/>
          <dgm:chPref val="7"/>
        </dgm:presLayoutVars>
      </dgm:prSet>
      <dgm:spPr/>
    </dgm:pt>
    <dgm:pt modelId="{EC36484D-4CDC-4200-B857-4E2E78C28F97}" type="pres">
      <dgm:prSet presAssocID="{C5996FBB-4185-4EC5-B7E0-678A16D47115}" presName="Name56" presStyleLbl="parChTrans1D2" presStyleIdx="0" presStyleCnt="4"/>
      <dgm:spPr/>
    </dgm:pt>
    <dgm:pt modelId="{BF820738-5558-4DA5-8E7D-10F8131AC675}" type="pres">
      <dgm:prSet presAssocID="{0BA49B79-4E52-4A07-9B00-D0FF1B551FCC}" presName="text0" presStyleLbl="node1" presStyleIdx="1" presStyleCnt="5" custScaleX="309619" custScaleY="74122" custRadScaleRad="105218" custRadScaleInc="-25962">
        <dgm:presLayoutVars>
          <dgm:bulletEnabled val="1"/>
        </dgm:presLayoutVars>
      </dgm:prSet>
      <dgm:spPr/>
    </dgm:pt>
    <dgm:pt modelId="{C3702C8C-6E18-43BA-B774-855301BBD343}" type="pres">
      <dgm:prSet presAssocID="{DF291E06-FDB9-4572-A38B-3E8BA1F453F2}" presName="Name56" presStyleLbl="parChTrans1D2" presStyleIdx="1" presStyleCnt="4"/>
      <dgm:spPr/>
    </dgm:pt>
    <dgm:pt modelId="{5684A975-1840-4F6B-B86A-47A5E9F2BCB6}" type="pres">
      <dgm:prSet presAssocID="{A25BCE88-C852-4DD2-B7DD-EDF4D569979F}" presName="text0" presStyleLbl="node1" presStyleIdx="2" presStyleCnt="5" custScaleX="241902" custScaleY="116701" custRadScaleRad="132746" custRadScaleInc="6927">
        <dgm:presLayoutVars>
          <dgm:bulletEnabled val="1"/>
        </dgm:presLayoutVars>
      </dgm:prSet>
      <dgm:spPr/>
    </dgm:pt>
    <dgm:pt modelId="{D24DBB52-3CE6-401A-AE98-560955AF5B91}" type="pres">
      <dgm:prSet presAssocID="{47BC78C4-1100-452C-A868-955FA110D731}" presName="Name56" presStyleLbl="parChTrans1D2" presStyleIdx="2" presStyleCnt="4"/>
      <dgm:spPr/>
    </dgm:pt>
    <dgm:pt modelId="{D6878609-1FDB-459D-A3A5-C36C83AD7954}" type="pres">
      <dgm:prSet presAssocID="{B71557F5-7A7B-4FAE-8386-BE009B7F09DF}" presName="text0" presStyleLbl="node1" presStyleIdx="3" presStyleCnt="5" custScaleX="133253" custScaleY="55847" custRadScaleRad="115688" custRadScaleInc="54903">
        <dgm:presLayoutVars>
          <dgm:bulletEnabled val="1"/>
        </dgm:presLayoutVars>
      </dgm:prSet>
      <dgm:spPr/>
    </dgm:pt>
    <dgm:pt modelId="{76D31B7F-AEE3-458B-A0AB-C9A525FF545D}" type="pres">
      <dgm:prSet presAssocID="{76E1A214-13C1-4AE8-A77B-5CA7A5AB83B9}" presName="Name56" presStyleLbl="parChTrans1D2" presStyleIdx="3" presStyleCnt="4"/>
      <dgm:spPr/>
    </dgm:pt>
    <dgm:pt modelId="{019A355E-CE64-45B6-923D-4AC0507EC9C1}" type="pres">
      <dgm:prSet presAssocID="{5BD698A2-3931-4A0D-8347-33F05B8C5597}" presName="text0" presStyleLbl="node1" presStyleIdx="4" presStyleCnt="5" custScaleX="151664" custRadScaleRad="139576" custRadScaleInc="-2316">
        <dgm:presLayoutVars>
          <dgm:bulletEnabled val="1"/>
        </dgm:presLayoutVars>
      </dgm:prSet>
      <dgm:spPr/>
    </dgm:pt>
  </dgm:ptLst>
  <dgm:cxnLst>
    <dgm:cxn modelId="{C9556203-F4C4-48A3-B356-D9926B0CB6CE}" type="presOf" srcId="{76E1A214-13C1-4AE8-A77B-5CA7A5AB83B9}" destId="{76D31B7F-AEE3-458B-A0AB-C9A525FF545D}" srcOrd="0" destOrd="0" presId="urn:microsoft.com/office/officeart/2008/layout/RadialCluster"/>
    <dgm:cxn modelId="{8CD9AE03-1AED-4890-A103-73C8437D86DE}" srcId="{50A73640-DA14-45A8-86C9-4C2E28DD2793}" destId="{5BD698A2-3931-4A0D-8347-33F05B8C5597}" srcOrd="3" destOrd="0" parTransId="{76E1A214-13C1-4AE8-A77B-5CA7A5AB83B9}" sibTransId="{6D0A6650-E2D1-4E1E-BF1E-2D6133FBA872}"/>
    <dgm:cxn modelId="{653B6805-BE54-4134-AF0E-317B0BA9386B}" srcId="{50A73640-DA14-45A8-86C9-4C2E28DD2793}" destId="{0BA49B79-4E52-4A07-9B00-D0FF1B551FCC}" srcOrd="0" destOrd="0" parTransId="{C5996FBB-4185-4EC5-B7E0-678A16D47115}" sibTransId="{778EFBC3-8A60-4BF7-AD40-674FC3D5F594}"/>
    <dgm:cxn modelId="{C7609019-C945-4856-A213-D13A73F8EF7A}" type="presOf" srcId="{0BA49B79-4E52-4A07-9B00-D0FF1B551FCC}" destId="{BF820738-5558-4DA5-8E7D-10F8131AC675}" srcOrd="0" destOrd="0" presId="urn:microsoft.com/office/officeart/2008/layout/RadialCluster"/>
    <dgm:cxn modelId="{0404E524-E41D-4706-BBA7-A0EA0903B03B}" type="presOf" srcId="{5BD698A2-3931-4A0D-8347-33F05B8C5597}" destId="{019A355E-CE64-45B6-923D-4AC0507EC9C1}" srcOrd="0" destOrd="0" presId="urn:microsoft.com/office/officeart/2008/layout/RadialCluster"/>
    <dgm:cxn modelId="{F8CA0C42-3636-43D2-8103-EA566373008A}" type="presOf" srcId="{DF291E06-FDB9-4572-A38B-3E8BA1F453F2}" destId="{C3702C8C-6E18-43BA-B774-855301BBD343}" srcOrd="0" destOrd="0" presId="urn:microsoft.com/office/officeart/2008/layout/RadialCluster"/>
    <dgm:cxn modelId="{B470874C-89A0-452E-8244-A564EF09A506}" type="presOf" srcId="{B71557F5-7A7B-4FAE-8386-BE009B7F09DF}" destId="{D6878609-1FDB-459D-A3A5-C36C83AD7954}" srcOrd="0" destOrd="0" presId="urn:microsoft.com/office/officeart/2008/layout/RadialCluster"/>
    <dgm:cxn modelId="{91CAF355-B023-44EA-834A-A90585DB4233}" type="presOf" srcId="{47BC78C4-1100-452C-A868-955FA110D731}" destId="{D24DBB52-3CE6-401A-AE98-560955AF5B91}" srcOrd="0" destOrd="0" presId="urn:microsoft.com/office/officeart/2008/layout/RadialCluster"/>
    <dgm:cxn modelId="{F3F4FC84-1E11-4461-961A-3EC4C258F401}" srcId="{50A73640-DA14-45A8-86C9-4C2E28DD2793}" destId="{B71557F5-7A7B-4FAE-8386-BE009B7F09DF}" srcOrd="2" destOrd="0" parTransId="{47BC78C4-1100-452C-A868-955FA110D731}" sibTransId="{1895D4D5-6452-4657-83B3-FFC4360C9B8C}"/>
    <dgm:cxn modelId="{1A6C8B93-A74F-4576-ACAF-51A51D6A82F5}" srcId="{B2275BBE-87FA-4639-8995-C1DD07014210}" destId="{50A73640-DA14-45A8-86C9-4C2E28DD2793}" srcOrd="0" destOrd="0" parTransId="{30B3353D-6EBE-4ED9-B7A1-010CF0F3036E}" sibTransId="{F6ED973D-45BE-42A4-8BBD-C684A9DD0210}"/>
    <dgm:cxn modelId="{9C9AAF9E-8FB0-431E-8014-E28CB8EBAE4F}" type="presOf" srcId="{50A73640-DA14-45A8-86C9-4C2E28DD2793}" destId="{392D134C-5B93-45C3-BFDA-153807BA10DC}" srcOrd="0" destOrd="0" presId="urn:microsoft.com/office/officeart/2008/layout/RadialCluster"/>
    <dgm:cxn modelId="{841B48A1-64DF-4D6F-A4A5-8FC64B66C2BA}" type="presOf" srcId="{B2275BBE-87FA-4639-8995-C1DD07014210}" destId="{22E9A765-F594-46F8-A4C9-7B9E03608669}" srcOrd="0" destOrd="0" presId="urn:microsoft.com/office/officeart/2008/layout/RadialCluster"/>
    <dgm:cxn modelId="{BD057EAB-259F-4C2C-9A89-D89FA44EEC3F}" type="presOf" srcId="{C5996FBB-4185-4EC5-B7E0-678A16D47115}" destId="{EC36484D-4CDC-4200-B857-4E2E78C28F97}" srcOrd="0" destOrd="0" presId="urn:microsoft.com/office/officeart/2008/layout/RadialCluster"/>
    <dgm:cxn modelId="{874914E1-9B4C-47C8-BF40-8527460121FA}" srcId="{50A73640-DA14-45A8-86C9-4C2E28DD2793}" destId="{A25BCE88-C852-4DD2-B7DD-EDF4D569979F}" srcOrd="1" destOrd="0" parTransId="{DF291E06-FDB9-4572-A38B-3E8BA1F453F2}" sibTransId="{40478757-2B94-4531-9B47-8AE9E042ABDE}"/>
    <dgm:cxn modelId="{380DB7E6-F72D-40FE-BA05-06D012BB10DE}" type="presOf" srcId="{A25BCE88-C852-4DD2-B7DD-EDF4D569979F}" destId="{5684A975-1840-4F6B-B86A-47A5E9F2BCB6}" srcOrd="0" destOrd="0" presId="urn:microsoft.com/office/officeart/2008/layout/RadialCluster"/>
    <dgm:cxn modelId="{F1FC0F3C-E84B-4BB6-BB6E-76CBD8759BB8}" type="presParOf" srcId="{22E9A765-F594-46F8-A4C9-7B9E03608669}" destId="{2A0CF9E8-3228-4330-A6B7-BCEA24A7D70B}" srcOrd="0" destOrd="0" presId="urn:microsoft.com/office/officeart/2008/layout/RadialCluster"/>
    <dgm:cxn modelId="{1A346872-5449-438D-8BA3-2E6373D6C7F0}" type="presParOf" srcId="{2A0CF9E8-3228-4330-A6B7-BCEA24A7D70B}" destId="{392D134C-5B93-45C3-BFDA-153807BA10DC}" srcOrd="0" destOrd="0" presId="urn:microsoft.com/office/officeart/2008/layout/RadialCluster"/>
    <dgm:cxn modelId="{E73697C5-7C7E-4E96-BF59-DFBDAA531A7C}" type="presParOf" srcId="{2A0CF9E8-3228-4330-A6B7-BCEA24A7D70B}" destId="{EC36484D-4CDC-4200-B857-4E2E78C28F97}" srcOrd="1" destOrd="0" presId="urn:microsoft.com/office/officeart/2008/layout/RadialCluster"/>
    <dgm:cxn modelId="{8F92CAC1-9C87-4666-94C4-9396D1F40786}" type="presParOf" srcId="{2A0CF9E8-3228-4330-A6B7-BCEA24A7D70B}" destId="{BF820738-5558-4DA5-8E7D-10F8131AC675}" srcOrd="2" destOrd="0" presId="urn:microsoft.com/office/officeart/2008/layout/RadialCluster"/>
    <dgm:cxn modelId="{673B8C42-C1ED-4EBE-A607-0E68C5BA911A}" type="presParOf" srcId="{2A0CF9E8-3228-4330-A6B7-BCEA24A7D70B}" destId="{C3702C8C-6E18-43BA-B774-855301BBD343}" srcOrd="3" destOrd="0" presId="urn:microsoft.com/office/officeart/2008/layout/RadialCluster"/>
    <dgm:cxn modelId="{3FE498C4-9935-4FAD-A7F2-410EC90013D4}" type="presParOf" srcId="{2A0CF9E8-3228-4330-A6B7-BCEA24A7D70B}" destId="{5684A975-1840-4F6B-B86A-47A5E9F2BCB6}" srcOrd="4" destOrd="0" presId="urn:microsoft.com/office/officeart/2008/layout/RadialCluster"/>
    <dgm:cxn modelId="{12EE2DC2-904E-47FC-A0CA-24BF09C799CF}" type="presParOf" srcId="{2A0CF9E8-3228-4330-A6B7-BCEA24A7D70B}" destId="{D24DBB52-3CE6-401A-AE98-560955AF5B91}" srcOrd="5" destOrd="0" presId="urn:microsoft.com/office/officeart/2008/layout/RadialCluster"/>
    <dgm:cxn modelId="{A9EEF9FF-1A59-4EFC-9E14-8384795CBE0E}" type="presParOf" srcId="{2A0CF9E8-3228-4330-A6B7-BCEA24A7D70B}" destId="{D6878609-1FDB-459D-A3A5-C36C83AD7954}" srcOrd="6" destOrd="0" presId="urn:microsoft.com/office/officeart/2008/layout/RadialCluster"/>
    <dgm:cxn modelId="{705106F3-F5CF-43A7-8275-7338F6413B86}" type="presParOf" srcId="{2A0CF9E8-3228-4330-A6B7-BCEA24A7D70B}" destId="{76D31B7F-AEE3-458B-A0AB-C9A525FF545D}" srcOrd="7" destOrd="0" presId="urn:microsoft.com/office/officeart/2008/layout/RadialCluster"/>
    <dgm:cxn modelId="{1FC08B21-AAE6-4404-B07A-0984CBE2AA81}" type="presParOf" srcId="{2A0CF9E8-3228-4330-A6B7-BCEA24A7D70B}" destId="{019A355E-CE64-45B6-923D-4AC0507EC9C1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D134C-5B93-45C3-BFDA-153807BA10DC}">
      <dsp:nvSpPr>
        <dsp:cNvPr id="0" name=""/>
        <dsp:cNvSpPr/>
      </dsp:nvSpPr>
      <dsp:spPr>
        <a:xfrm>
          <a:off x="2920100" y="1124886"/>
          <a:ext cx="3162306" cy="4422280"/>
        </a:xfrm>
        <a:prstGeom prst="round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074471" y="1279257"/>
        <a:ext cx="2853564" cy="4113538"/>
      </dsp:txXfrm>
    </dsp:sp>
    <dsp:sp modelId="{EC36484D-4CDC-4200-B857-4E2E78C28F97}">
      <dsp:nvSpPr>
        <dsp:cNvPr id="0" name=""/>
        <dsp:cNvSpPr/>
      </dsp:nvSpPr>
      <dsp:spPr>
        <a:xfrm rot="16113445">
          <a:off x="4426980" y="1106759"/>
          <a:ext cx="362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265" y="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20738-5558-4DA5-8E7D-10F8131AC675}">
      <dsp:nvSpPr>
        <dsp:cNvPr id="0" name=""/>
        <dsp:cNvSpPr/>
      </dsp:nvSpPr>
      <dsp:spPr>
        <a:xfrm>
          <a:off x="2464784" y="146360"/>
          <a:ext cx="3936014" cy="942271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 err="1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বড়</a:t>
          </a:r>
          <a:r>
            <a:rPr lang="en-US" sz="5400" b="1" kern="120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5400" b="1" kern="1200" dirty="0" err="1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বড়</a:t>
          </a:r>
          <a:r>
            <a:rPr lang="en-US" sz="5400" b="1" kern="120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5400" b="1" kern="1200" dirty="0" err="1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বিজ্ঞাপন</a:t>
          </a:r>
          <a:r>
            <a:rPr lang="en-US" sz="5400" b="1" kern="120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US" sz="5400" b="1" kern="1200" dirty="0">
            <a:solidFill>
              <a:schemeClr val="tx1"/>
            </a:solidFill>
          </a:endParaRPr>
        </a:p>
      </dsp:txBody>
      <dsp:txXfrm>
        <a:off x="2510782" y="192358"/>
        <a:ext cx="3844018" cy="850275"/>
      </dsp:txXfrm>
    </dsp:sp>
    <dsp:sp modelId="{C3702C8C-6E18-43BA-B774-855301BBD343}">
      <dsp:nvSpPr>
        <dsp:cNvPr id="0" name=""/>
        <dsp:cNvSpPr/>
      </dsp:nvSpPr>
      <dsp:spPr>
        <a:xfrm rot="60049">
          <a:off x="6082353" y="3369757"/>
          <a:ext cx="6995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9511" y="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4A975-1840-4F6B-B86A-47A5E9F2BCB6}">
      <dsp:nvSpPr>
        <dsp:cNvPr id="0" name=""/>
        <dsp:cNvSpPr/>
      </dsp:nvSpPr>
      <dsp:spPr>
        <a:xfrm>
          <a:off x="6781811" y="2660949"/>
          <a:ext cx="3075166" cy="148355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আর্কিটেকচারাল</a:t>
          </a:r>
          <a:r>
            <a:rPr lang="en-US" sz="4000" b="1" kern="120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4000" b="1" kern="1200" dirty="0" err="1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নকশা</a:t>
          </a:r>
          <a:r>
            <a:rPr lang="en-US" sz="4000" b="1" kern="120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6854232" y="2733370"/>
        <a:ext cx="2930324" cy="1338713"/>
      </dsp:txXfrm>
    </dsp:sp>
    <dsp:sp modelId="{D24DBB52-3CE6-401A-AE98-560955AF5B91}">
      <dsp:nvSpPr>
        <dsp:cNvPr id="0" name=""/>
        <dsp:cNvSpPr/>
      </dsp:nvSpPr>
      <dsp:spPr>
        <a:xfrm rot="17189448">
          <a:off x="3836646" y="5533745"/>
          <a:ext cx="279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994" y="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78609-1FDB-459D-A3A5-C36C83AD7954}">
      <dsp:nvSpPr>
        <dsp:cNvPr id="0" name=""/>
        <dsp:cNvSpPr/>
      </dsp:nvSpPr>
      <dsp:spPr>
        <a:xfrm>
          <a:off x="2902544" y="5520323"/>
          <a:ext cx="1693971" cy="709951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পোস্টার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2937201" y="5554980"/>
        <a:ext cx="1624657" cy="640637"/>
      </dsp:txXfrm>
    </dsp:sp>
    <dsp:sp modelId="{76D31B7F-AEE3-458B-A0AB-C9A525FF545D}">
      <dsp:nvSpPr>
        <dsp:cNvPr id="0" name=""/>
        <dsp:cNvSpPr/>
      </dsp:nvSpPr>
      <dsp:spPr>
        <a:xfrm rot="10857953">
          <a:off x="2409693" y="3305066"/>
          <a:ext cx="5104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0443" y="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A355E-CE64-45B6-923D-4AC0507EC9C1}">
      <dsp:nvSpPr>
        <dsp:cNvPr id="0" name=""/>
        <dsp:cNvSpPr/>
      </dsp:nvSpPr>
      <dsp:spPr>
        <a:xfrm>
          <a:off x="481709" y="2648889"/>
          <a:ext cx="1928020" cy="1271244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ব্যানার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543766" y="2710946"/>
        <a:ext cx="1803906" cy="1147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01CCD-AC14-4C39-BEB2-0480FB405758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07295-77FC-4F80-82CA-6BC0FBCB4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8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যে</a:t>
            </a:r>
            <a:r>
              <a:rPr lang="en-US" baseline="0" dirty="0"/>
              <a:t> </a:t>
            </a:r>
            <a:r>
              <a:rPr lang="en-US" baseline="0" dirty="0" err="1"/>
              <a:t>কোন</a:t>
            </a:r>
            <a:r>
              <a:rPr lang="en-US" baseline="0" dirty="0"/>
              <a:t> </a:t>
            </a:r>
            <a:r>
              <a:rPr lang="en-US" baseline="0" dirty="0" err="1"/>
              <a:t>ছবি</a:t>
            </a:r>
            <a:r>
              <a:rPr lang="en-US" baseline="0" dirty="0"/>
              <a:t> </a:t>
            </a:r>
            <a:r>
              <a:rPr lang="en-US" baseline="0" dirty="0" err="1"/>
              <a:t>বা</a:t>
            </a:r>
            <a:r>
              <a:rPr lang="en-US" baseline="0" dirty="0"/>
              <a:t> </a:t>
            </a:r>
            <a:r>
              <a:rPr lang="en-US" baseline="0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সংশ্লিষ্ট</a:t>
            </a:r>
            <a:r>
              <a:rPr lang="en-US" baseline="0" dirty="0"/>
              <a:t>  </a:t>
            </a:r>
            <a:r>
              <a:rPr lang="en-US" baseline="0" dirty="0" err="1"/>
              <a:t>কোন</a:t>
            </a:r>
            <a:r>
              <a:rPr lang="en-US" baseline="0" dirty="0"/>
              <a:t> </a:t>
            </a:r>
            <a:r>
              <a:rPr lang="en-US" baseline="0" dirty="0" err="1"/>
              <a:t>ছবি</a:t>
            </a:r>
            <a:r>
              <a:rPr lang="en-US" baseline="0" dirty="0"/>
              <a:t> </a:t>
            </a:r>
            <a:r>
              <a:rPr lang="en-US" baseline="0" dirty="0" err="1"/>
              <a:t>দিয়ে</a:t>
            </a:r>
            <a:r>
              <a:rPr lang="en-US" baseline="0" dirty="0"/>
              <a:t> </a:t>
            </a:r>
            <a:r>
              <a:rPr lang="en-US" baseline="0" dirty="0" err="1"/>
              <a:t>স্বাগত</a:t>
            </a:r>
            <a:r>
              <a:rPr lang="en-US" baseline="0" dirty="0"/>
              <a:t> </a:t>
            </a:r>
            <a:r>
              <a:rPr lang="en-US" baseline="0" dirty="0" err="1"/>
              <a:t>জানানো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06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তিনটি</a:t>
            </a:r>
            <a:r>
              <a:rPr lang="en-US" baseline="0" dirty="0"/>
              <a:t> </a:t>
            </a:r>
            <a:r>
              <a:rPr lang="en-US" baseline="0" dirty="0" err="1"/>
              <a:t>প্রিন্টারের</a:t>
            </a:r>
            <a:r>
              <a:rPr lang="en-US" baseline="0" dirty="0"/>
              <a:t> </a:t>
            </a:r>
            <a:r>
              <a:rPr lang="en-US" baseline="0" dirty="0" err="1"/>
              <a:t>ছবি</a:t>
            </a:r>
            <a:r>
              <a:rPr lang="en-US" baseline="0" dirty="0"/>
              <a:t> </a:t>
            </a:r>
            <a:r>
              <a:rPr lang="en-US" baseline="0" dirty="0" err="1"/>
              <a:t>দেখিয়ে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প্রশ্নটি</a:t>
            </a:r>
            <a:r>
              <a:rPr lang="en-US" baseline="0" dirty="0"/>
              <a:t> </a:t>
            </a:r>
            <a:r>
              <a:rPr lang="en-US" baseline="0" dirty="0" err="1"/>
              <a:t>করলে</a:t>
            </a:r>
            <a:r>
              <a:rPr lang="en-US" baseline="0" dirty="0"/>
              <a:t> </a:t>
            </a:r>
            <a:r>
              <a:rPr lang="en-US" baseline="0" dirty="0" err="1"/>
              <a:t>ভাল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। </a:t>
            </a:r>
            <a:r>
              <a:rPr lang="en-US" baseline="0" dirty="0" err="1"/>
              <a:t>এক</a:t>
            </a:r>
            <a:r>
              <a:rPr lang="en-US" baseline="0" dirty="0"/>
              <a:t>. </a:t>
            </a:r>
            <a:r>
              <a:rPr lang="en-US" baseline="0" dirty="0" err="1"/>
              <a:t>এগুলো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 </a:t>
            </a:r>
            <a:r>
              <a:rPr lang="en-US" baseline="0" dirty="0" err="1"/>
              <a:t>একই</a:t>
            </a:r>
            <a:r>
              <a:rPr lang="en-US" baseline="0" dirty="0"/>
              <a:t> </a:t>
            </a:r>
            <a:r>
              <a:rPr lang="en-US" baseline="0" dirty="0" err="1"/>
              <a:t>ধরনের</a:t>
            </a:r>
            <a:r>
              <a:rPr lang="en-US" baseline="0" dirty="0"/>
              <a:t> </a:t>
            </a:r>
            <a:r>
              <a:rPr lang="en-US" baseline="0" dirty="0" err="1"/>
              <a:t>প্রিন্টার</a:t>
            </a:r>
            <a:r>
              <a:rPr lang="en-US" baseline="0" dirty="0"/>
              <a:t>?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প্রিন্টারের</a:t>
            </a:r>
            <a:r>
              <a:rPr lang="en-US" baseline="0" dirty="0"/>
              <a:t> </a:t>
            </a:r>
            <a:r>
              <a:rPr lang="en-US" baseline="0" dirty="0" err="1"/>
              <a:t>নাম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64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কোন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করার</a:t>
            </a:r>
            <a:r>
              <a:rPr lang="en-US" baseline="0" dirty="0"/>
              <a:t> </a:t>
            </a:r>
            <a:r>
              <a:rPr lang="en-US" baseline="0" dirty="0" err="1"/>
              <a:t>পর</a:t>
            </a:r>
            <a:r>
              <a:rPr lang="en-US" baseline="0" dirty="0"/>
              <a:t> </a:t>
            </a:r>
            <a:r>
              <a:rPr lang="en-US" baseline="0" dirty="0" err="1"/>
              <a:t>স্থায়ীভাবে</a:t>
            </a:r>
            <a:r>
              <a:rPr lang="en-US" baseline="0" dirty="0"/>
              <a:t> </a:t>
            </a:r>
            <a:r>
              <a:rPr lang="en-US" baseline="0" dirty="0" err="1"/>
              <a:t>কাগজে</a:t>
            </a:r>
            <a:r>
              <a:rPr lang="en-US" baseline="0" dirty="0"/>
              <a:t> </a:t>
            </a:r>
            <a:r>
              <a:rPr lang="en-US" baseline="0" dirty="0" err="1"/>
              <a:t>সংরক্ষণের</a:t>
            </a:r>
            <a:r>
              <a:rPr lang="en-US" baseline="0" dirty="0"/>
              <a:t> </a:t>
            </a:r>
            <a:r>
              <a:rPr lang="en-US" baseline="0" dirty="0" err="1"/>
              <a:t>জন্য</a:t>
            </a:r>
            <a:r>
              <a:rPr lang="en-US" baseline="0" dirty="0"/>
              <a:t> </a:t>
            </a:r>
            <a:r>
              <a:rPr lang="en-US" baseline="0" dirty="0" err="1"/>
              <a:t>প্রিন্টার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71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এটা</a:t>
            </a:r>
            <a:r>
              <a:rPr lang="en-US" baseline="0" dirty="0"/>
              <a:t> </a:t>
            </a:r>
            <a:r>
              <a:rPr lang="en-US" baseline="0" dirty="0" err="1"/>
              <a:t>কিসের</a:t>
            </a:r>
            <a:r>
              <a:rPr lang="en-US" baseline="0" dirty="0"/>
              <a:t> </a:t>
            </a:r>
            <a:r>
              <a:rPr lang="en-US" baseline="0" dirty="0" err="1"/>
              <a:t>ছবি</a:t>
            </a:r>
            <a:r>
              <a:rPr lang="en-US" baseline="0" dirty="0"/>
              <a:t>?  </a:t>
            </a:r>
            <a:r>
              <a:rPr lang="en-US" baseline="0" dirty="0" err="1"/>
              <a:t>প্রিন্টার</a:t>
            </a:r>
            <a:r>
              <a:rPr lang="en-US" baseline="0" dirty="0"/>
              <a:t> </a:t>
            </a:r>
            <a:r>
              <a:rPr lang="en-US" baseline="0" dirty="0" err="1"/>
              <a:t>দিয়ে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20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এটা</a:t>
            </a:r>
            <a:r>
              <a:rPr lang="en-US" baseline="0" dirty="0"/>
              <a:t> </a:t>
            </a:r>
            <a:r>
              <a:rPr lang="en-US" baseline="0" dirty="0" err="1"/>
              <a:t>কিসের</a:t>
            </a:r>
            <a:r>
              <a:rPr lang="en-US" baseline="0" dirty="0"/>
              <a:t> </a:t>
            </a:r>
            <a:r>
              <a:rPr lang="en-US" baseline="0" dirty="0" err="1"/>
              <a:t>ছবি</a:t>
            </a:r>
            <a:r>
              <a:rPr lang="en-US" baseline="0" dirty="0"/>
              <a:t>?  </a:t>
            </a:r>
            <a:r>
              <a:rPr lang="en-US" baseline="0" dirty="0" err="1"/>
              <a:t>প্রিন্টার</a:t>
            </a:r>
            <a:r>
              <a:rPr lang="en-US" baseline="0" dirty="0"/>
              <a:t> </a:t>
            </a:r>
            <a:r>
              <a:rPr lang="en-US" baseline="0" dirty="0" err="1"/>
              <a:t>দিয়ে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28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এটা</a:t>
            </a:r>
            <a:r>
              <a:rPr lang="en-US" baseline="0" dirty="0"/>
              <a:t> </a:t>
            </a:r>
            <a:r>
              <a:rPr lang="en-US" baseline="0" dirty="0" err="1"/>
              <a:t>কিসের</a:t>
            </a:r>
            <a:r>
              <a:rPr lang="en-US" baseline="0" dirty="0"/>
              <a:t> </a:t>
            </a:r>
            <a:r>
              <a:rPr lang="en-US" baseline="0" dirty="0" err="1"/>
              <a:t>ছবি</a:t>
            </a:r>
            <a:r>
              <a:rPr lang="en-US" baseline="0" dirty="0"/>
              <a:t>?  </a:t>
            </a:r>
            <a:r>
              <a:rPr lang="en-US" baseline="0" dirty="0" err="1"/>
              <a:t>প্রিন্টার</a:t>
            </a:r>
            <a:r>
              <a:rPr lang="en-US" baseline="0" dirty="0"/>
              <a:t> </a:t>
            </a:r>
            <a:r>
              <a:rPr lang="en-US" baseline="0" dirty="0" err="1"/>
              <a:t>দিয়ে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? </a:t>
            </a:r>
            <a:r>
              <a:rPr lang="en-US" dirty="0"/>
              <a:t>এ</a:t>
            </a:r>
            <a:r>
              <a:rPr lang="en-US" baseline="0" dirty="0"/>
              <a:t> </a:t>
            </a:r>
            <a:r>
              <a:rPr lang="en-US" baseline="0" dirty="0" err="1"/>
              <a:t>ধরনের</a:t>
            </a:r>
            <a:r>
              <a:rPr lang="en-US" baseline="0" dirty="0"/>
              <a:t> </a:t>
            </a:r>
            <a:r>
              <a:rPr lang="en-US" baseline="0" dirty="0" err="1"/>
              <a:t>প্রিন্টারের</a:t>
            </a:r>
            <a:r>
              <a:rPr lang="en-US" baseline="0" dirty="0"/>
              <a:t> </a:t>
            </a:r>
            <a:r>
              <a:rPr lang="en-US" baseline="0" dirty="0" err="1"/>
              <a:t>লেজার</a:t>
            </a:r>
            <a:r>
              <a:rPr lang="en-US" baseline="0" dirty="0"/>
              <a:t> </a:t>
            </a:r>
            <a:r>
              <a:rPr lang="en-US" baseline="0" dirty="0" err="1"/>
              <a:t>রশ্মির</a:t>
            </a:r>
            <a:r>
              <a:rPr lang="en-US" baseline="0" dirty="0"/>
              <a:t> </a:t>
            </a:r>
            <a:r>
              <a:rPr lang="en-US" baseline="0" dirty="0" err="1"/>
              <a:t>সাহায্যে</a:t>
            </a:r>
            <a:r>
              <a:rPr lang="en-US" baseline="0" dirty="0"/>
              <a:t> </a:t>
            </a:r>
            <a:r>
              <a:rPr lang="en-US" baseline="0" dirty="0" err="1"/>
              <a:t>কাগজে</a:t>
            </a:r>
            <a:r>
              <a:rPr lang="en-US" baseline="0" dirty="0"/>
              <a:t> </a:t>
            </a:r>
            <a:r>
              <a:rPr lang="en-US" baseline="0" dirty="0" err="1"/>
              <a:t>ছাপা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। </a:t>
            </a:r>
            <a:r>
              <a:rPr lang="en-US" dirty="0" err="1"/>
              <a:t>সাধারণ</a:t>
            </a:r>
            <a:r>
              <a:rPr lang="en-US" dirty="0"/>
              <a:t> </a:t>
            </a:r>
            <a:r>
              <a:rPr lang="en-US" dirty="0" err="1"/>
              <a:t>ছাপা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baseline="0" dirty="0"/>
              <a:t> </a:t>
            </a:r>
            <a:r>
              <a:rPr lang="en-US" baseline="0" dirty="0" err="1"/>
              <a:t>ছবি</a:t>
            </a:r>
            <a:r>
              <a:rPr lang="en-US" baseline="0" dirty="0"/>
              <a:t> </a:t>
            </a:r>
            <a:r>
              <a:rPr lang="en-US" baseline="0" dirty="0" err="1"/>
              <a:t>প্রিন্ট</a:t>
            </a:r>
            <a:r>
              <a:rPr lang="en-US" baseline="0" dirty="0"/>
              <a:t> </a:t>
            </a:r>
            <a:r>
              <a:rPr lang="en-US" baseline="0" dirty="0" err="1"/>
              <a:t>উভয়</a:t>
            </a:r>
            <a:r>
              <a:rPr lang="en-US" baseline="0" dirty="0"/>
              <a:t> </a:t>
            </a:r>
            <a:r>
              <a:rPr lang="en-US" baseline="0" dirty="0" err="1"/>
              <a:t>ধরনের</a:t>
            </a:r>
            <a:r>
              <a:rPr lang="en-US" baseline="0" dirty="0"/>
              <a:t> </a:t>
            </a:r>
            <a:r>
              <a:rPr lang="en-US" baseline="0" dirty="0" err="1"/>
              <a:t>কাজেই</a:t>
            </a:r>
            <a:r>
              <a:rPr lang="en-US" baseline="0" dirty="0"/>
              <a:t> </a:t>
            </a:r>
            <a:r>
              <a:rPr lang="en-US" baseline="0" dirty="0" err="1"/>
              <a:t>এটি</a:t>
            </a:r>
            <a:r>
              <a:rPr lang="en-US" baseline="0" dirty="0"/>
              <a:t> </a:t>
            </a:r>
            <a:r>
              <a:rPr lang="en-US" baseline="0" dirty="0" err="1"/>
              <a:t>অত্যন্ত</a:t>
            </a:r>
            <a:r>
              <a:rPr lang="en-US" baseline="0" dirty="0"/>
              <a:t> </a:t>
            </a:r>
            <a:r>
              <a:rPr lang="en-US" baseline="0" dirty="0" err="1"/>
              <a:t>জনপ্রিয়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87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আমাদের</a:t>
            </a:r>
            <a:r>
              <a:rPr lang="en-US" baseline="0" dirty="0"/>
              <a:t> </a:t>
            </a:r>
            <a:r>
              <a:rPr lang="en-US" baseline="0" dirty="0" err="1"/>
              <a:t>বিদ্যালয়ের</a:t>
            </a:r>
            <a:r>
              <a:rPr lang="en-US" baseline="0" dirty="0"/>
              <a:t> </a:t>
            </a:r>
            <a:r>
              <a:rPr lang="en-US" baseline="0" dirty="0" err="1"/>
              <a:t>জন্য</a:t>
            </a:r>
            <a:r>
              <a:rPr lang="en-US" baseline="0" dirty="0"/>
              <a:t> </a:t>
            </a:r>
            <a:r>
              <a:rPr lang="en-US" baseline="0" dirty="0" err="1"/>
              <a:t>লেজার</a:t>
            </a:r>
            <a:r>
              <a:rPr lang="en-US" baseline="0" dirty="0"/>
              <a:t> </a:t>
            </a:r>
            <a:r>
              <a:rPr lang="en-US" baseline="0" dirty="0" err="1"/>
              <a:t>প্রিন্টার</a:t>
            </a:r>
            <a:r>
              <a:rPr lang="en-US" baseline="0" dirty="0"/>
              <a:t> </a:t>
            </a:r>
            <a:r>
              <a:rPr lang="en-US" baseline="0" dirty="0" err="1"/>
              <a:t>উপযুক্ত</a:t>
            </a:r>
            <a:r>
              <a:rPr lang="en-US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83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 </a:t>
            </a:r>
            <a:r>
              <a:rPr lang="en-US" baseline="0" dirty="0" err="1"/>
              <a:t>বা</a:t>
            </a:r>
            <a:r>
              <a:rPr lang="bn-BD" baseline="0" dirty="0"/>
              <a:t>ড়ির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ছাত্র</a:t>
            </a:r>
            <a:r>
              <a:rPr lang="en-US" baseline="0" dirty="0"/>
              <a:t> </a:t>
            </a:r>
            <a:r>
              <a:rPr lang="en-US" baseline="0" dirty="0" err="1"/>
              <a:t>ছাত্রীরা</a:t>
            </a:r>
            <a:r>
              <a:rPr lang="en-US" baseline="0" dirty="0"/>
              <a:t> </a:t>
            </a:r>
            <a:r>
              <a:rPr lang="en-US" baseline="0" dirty="0" err="1"/>
              <a:t>খাতায়</a:t>
            </a:r>
            <a:r>
              <a:rPr lang="en-US" baseline="0" dirty="0"/>
              <a:t> </a:t>
            </a:r>
            <a:r>
              <a:rPr lang="en-US" baseline="0" dirty="0" err="1"/>
              <a:t>লিখছে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 </a:t>
            </a:r>
            <a:r>
              <a:rPr lang="en-US" baseline="0" dirty="0" err="1"/>
              <a:t>শ্রদ্ধেয়</a:t>
            </a:r>
            <a:r>
              <a:rPr lang="en-US" baseline="0" dirty="0"/>
              <a:t>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bn-BD" baseline="0" dirty="0"/>
              <a:t>পর্যবেক্ষণ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স্লাইডটি</a:t>
            </a:r>
            <a:r>
              <a:rPr lang="en-US" baseline="0" dirty="0"/>
              <a:t> </a:t>
            </a:r>
            <a:r>
              <a:rPr lang="en-US" baseline="0" dirty="0" err="1"/>
              <a:t>হাইড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রাখা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1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প্রশ্ন-উত্তরের</a:t>
            </a:r>
            <a:r>
              <a:rPr lang="bn-BD" baseline="0" dirty="0"/>
              <a:t> মাধ্যমে </a:t>
            </a:r>
            <a:r>
              <a:rPr lang="bn-BD" dirty="0"/>
              <a:t>পাঠ</a:t>
            </a:r>
            <a:r>
              <a:rPr lang="bn-BD" baseline="0" dirty="0"/>
              <a:t> শিরোনাম শিক্ষার্থীদের দ্বারা </a:t>
            </a:r>
            <a:r>
              <a:rPr lang="en-US" baseline="0" dirty="0" err="1"/>
              <a:t>ঘোষণা</a:t>
            </a:r>
            <a:r>
              <a:rPr lang="bn-BD" baseline="0" dirty="0"/>
              <a:t> ক</a:t>
            </a:r>
            <a:r>
              <a:rPr lang="en-US" baseline="0" dirty="0" err="1"/>
              <a:t>রা</a:t>
            </a:r>
            <a:r>
              <a:rPr lang="bn-BD" baseline="0" dirty="0"/>
              <a:t>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5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পাঠের</a:t>
            </a:r>
            <a:r>
              <a:rPr lang="en-US" dirty="0"/>
              <a:t> </a:t>
            </a:r>
            <a:r>
              <a:rPr lang="en-US" dirty="0" err="1"/>
              <a:t>শিরোনাম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লেখে</a:t>
            </a:r>
            <a:r>
              <a:rPr lang="en-US" baseline="0" dirty="0"/>
              <a:t> </a:t>
            </a:r>
            <a:r>
              <a:rPr lang="en-US" baseline="0" dirty="0" err="1"/>
              <a:t>দিবেন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7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উপস্থাপনের</a:t>
            </a:r>
            <a:r>
              <a:rPr lang="en-US" baseline="0" dirty="0"/>
              <a:t> </a:t>
            </a:r>
            <a:r>
              <a:rPr lang="en-US" baseline="0" dirty="0" err="1"/>
              <a:t>সময়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স্লাইডটি</a:t>
            </a:r>
            <a:r>
              <a:rPr lang="en-US" baseline="0" dirty="0"/>
              <a:t> </a:t>
            </a:r>
            <a:r>
              <a:rPr lang="en-US" baseline="0" dirty="0" err="1"/>
              <a:t>হাইড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রাখতে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77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/>
              <a:t>মনিটর একটি আউটপুট ডিভাইস এটি দেখতে টেলিভিশনের মতো কম্পিউটারের ভিতরে যা কিছু ঘটে তা মনিটরে দেখা যায়।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80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এলসিডি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এলইডি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পর্দার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মনিটর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সিআরটি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মনিটরের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1200" baseline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42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/>
              <a:t>মনিটর একটি আউটপুট ডিভাইস এটি দেখতে টেলিভিশনের মতো কম্পিউটারের ভিতরে যা কিছু ঘটে তা মনিটরে দেখা যায়।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9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কম্পিউটারে</a:t>
            </a:r>
            <a:r>
              <a:rPr lang="en-US" baseline="0" dirty="0"/>
              <a:t> </a:t>
            </a:r>
            <a:r>
              <a:rPr lang="en-US" baseline="0" dirty="0" err="1"/>
              <a:t>প্রসেসিং</a:t>
            </a:r>
            <a:r>
              <a:rPr lang="en-US" baseline="0" dirty="0"/>
              <a:t> </a:t>
            </a:r>
            <a:r>
              <a:rPr lang="en-US" baseline="0" dirty="0" err="1"/>
              <a:t>করার</a:t>
            </a:r>
            <a:r>
              <a:rPr lang="en-US" baseline="0" dirty="0"/>
              <a:t> </a:t>
            </a:r>
            <a:r>
              <a:rPr lang="en-US" baseline="0" dirty="0" err="1"/>
              <a:t>পর</a:t>
            </a:r>
            <a:r>
              <a:rPr lang="en-US" baseline="0" dirty="0"/>
              <a:t> </a:t>
            </a:r>
            <a:r>
              <a:rPr lang="en-US" baseline="0" dirty="0" err="1"/>
              <a:t>এর</a:t>
            </a:r>
            <a:r>
              <a:rPr lang="en-US" baseline="0" dirty="0"/>
              <a:t> </a:t>
            </a:r>
            <a:r>
              <a:rPr lang="en-US" baseline="0" dirty="0" err="1"/>
              <a:t>আউটপুট</a:t>
            </a:r>
            <a:r>
              <a:rPr lang="en-US" baseline="0" dirty="0"/>
              <a:t> </a:t>
            </a:r>
            <a:r>
              <a:rPr lang="en-US" baseline="0" dirty="0" err="1"/>
              <a:t>কাগজে</a:t>
            </a:r>
            <a:r>
              <a:rPr lang="en-US" baseline="0" dirty="0"/>
              <a:t> </a:t>
            </a:r>
            <a:r>
              <a:rPr lang="en-US" baseline="0" dirty="0" err="1"/>
              <a:t>ছাপানোর</a:t>
            </a:r>
            <a:r>
              <a:rPr lang="en-US" baseline="0" dirty="0"/>
              <a:t> </a:t>
            </a:r>
            <a:r>
              <a:rPr lang="en-US" baseline="0" dirty="0" err="1"/>
              <a:t>জন্য</a:t>
            </a:r>
            <a:r>
              <a:rPr lang="en-US" baseline="0" dirty="0"/>
              <a:t> </a:t>
            </a:r>
            <a:r>
              <a:rPr lang="en-US" baseline="0" dirty="0" err="1"/>
              <a:t>যে</a:t>
            </a:r>
            <a:r>
              <a:rPr lang="en-US" baseline="0" dirty="0"/>
              <a:t> </a:t>
            </a:r>
            <a:r>
              <a:rPr lang="en-US" baseline="0" dirty="0" err="1"/>
              <a:t>আউটপুট</a:t>
            </a:r>
            <a:r>
              <a:rPr lang="en-US" baseline="0" dirty="0"/>
              <a:t> </a:t>
            </a:r>
            <a:r>
              <a:rPr lang="en-US" baseline="0" dirty="0" err="1"/>
              <a:t>যন্ত্র</a:t>
            </a:r>
            <a:r>
              <a:rPr lang="en-US" baseline="0" dirty="0"/>
              <a:t> </a:t>
            </a:r>
            <a:r>
              <a:rPr lang="en-US" baseline="0" dirty="0" err="1"/>
              <a:t>ব্যবহৃত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 </a:t>
            </a:r>
            <a:r>
              <a:rPr lang="en-US" baseline="0" dirty="0" err="1"/>
              <a:t>তাকে</a:t>
            </a:r>
            <a:r>
              <a:rPr lang="en-US" baseline="0" dirty="0"/>
              <a:t> </a:t>
            </a:r>
            <a:r>
              <a:rPr lang="en-US" baseline="0" dirty="0" err="1"/>
              <a:t>প্রিন্টার</a:t>
            </a:r>
            <a:r>
              <a:rPr lang="en-US" baseline="0" dirty="0"/>
              <a:t> </a:t>
            </a:r>
            <a:r>
              <a:rPr lang="en-US" baseline="0" dirty="0" err="1"/>
              <a:t>বলে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6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2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2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7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1332" y="136902"/>
            <a:ext cx="10572941" cy="658290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ulfikerali11@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798" y="152400"/>
            <a:ext cx="10363199" cy="655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128" y="1005840"/>
            <a:ext cx="92825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-300" dirty="0">
                <a:ln>
                  <a:solidFill>
                    <a:schemeClr val="accent6">
                      <a:lumMod val="75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13800" b="1" spc="-3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spc="-300" dirty="0">
              <a:ln>
                <a:solidFill>
                  <a:schemeClr val="accent6">
                    <a:lumMod val="75000"/>
                  </a:schemeClr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143935"/>
            <a:ext cx="4343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প্রিন্টার</a:t>
            </a:r>
            <a:r>
              <a:rPr lang="en-US" sz="96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5128" y="5077361"/>
            <a:ext cx="9282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মনিটরের</a:t>
            </a:r>
            <a:r>
              <a:rPr lang="en-US" sz="4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4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4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আউটপুট</a:t>
            </a:r>
            <a:r>
              <a:rPr lang="en-US" sz="4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যন্ত্রটি</a:t>
            </a:r>
            <a:r>
              <a:rPr lang="en-US" sz="4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আমাদের</a:t>
            </a:r>
            <a:r>
              <a:rPr lang="en-US" sz="4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বেশী</a:t>
            </a:r>
            <a:r>
              <a:rPr lang="en-US" sz="4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প্রয়োজন</a:t>
            </a:r>
            <a:r>
              <a:rPr lang="en-US" sz="4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4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4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প্রিন্টার</a:t>
            </a:r>
            <a:r>
              <a:rPr lang="en-US" sz="4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79" y="1447799"/>
            <a:ext cx="4731421" cy="33528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447799"/>
            <a:ext cx="4648200" cy="33528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670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8630" y="551051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প্রিন্টারের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প্রকারভেদ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3996" y="5024305"/>
            <a:ext cx="3504199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ডট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মেট্রিক্স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প্রিন্টার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3081" y="5024304"/>
            <a:ext cx="3044389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ইঙ্কজেট</a:t>
            </a:r>
            <a:r>
              <a:rPr lang="en-US" sz="44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প্রিন্টার</a:t>
            </a:r>
            <a:r>
              <a:rPr lang="en-US" sz="44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9932" y="5024303"/>
            <a:ext cx="289560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লেজার</a:t>
            </a:r>
            <a:r>
              <a:rPr lang="en-US" sz="44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প্রিন্টার</a:t>
            </a:r>
            <a:r>
              <a:rPr lang="en-US" sz="44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546C80-D8F4-4DBE-991A-822113255153}"/>
              </a:ext>
            </a:extLst>
          </p:cNvPr>
          <p:cNvGrpSpPr/>
          <p:nvPr/>
        </p:nvGrpSpPr>
        <p:grpSpPr>
          <a:xfrm>
            <a:off x="2177224" y="1312702"/>
            <a:ext cx="6868005" cy="1169548"/>
            <a:chOff x="2177224" y="1312702"/>
            <a:chExt cx="6868005" cy="116954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224221" y="1889856"/>
              <a:ext cx="6781800" cy="15240"/>
            </a:xfrm>
            <a:prstGeom prst="line">
              <a:avLst/>
            </a:prstGeom>
            <a:ln w="1143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Down Arrow 16"/>
            <p:cNvSpPr/>
            <p:nvPr/>
          </p:nvSpPr>
          <p:spPr>
            <a:xfrm>
              <a:off x="2177224" y="1948850"/>
              <a:ext cx="229001" cy="533400"/>
            </a:xfrm>
            <a:prstGeom prst="downArrow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5235826" y="1312702"/>
              <a:ext cx="229001" cy="53340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5235826" y="1905096"/>
              <a:ext cx="229001" cy="533400"/>
            </a:xfrm>
            <a:prstGeom prst="downArrow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8816228" y="1847703"/>
              <a:ext cx="229001" cy="533400"/>
            </a:xfrm>
            <a:prstGeom prst="downArrow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5" y="2825748"/>
            <a:ext cx="3231624" cy="20722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t="10696" r="8957" b="7913"/>
          <a:stretch/>
        </p:blipFill>
        <p:spPr>
          <a:xfrm>
            <a:off x="4393130" y="2708339"/>
            <a:ext cx="2799750" cy="20722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932" y="2755591"/>
            <a:ext cx="2704399" cy="19777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657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4492" y="304800"/>
            <a:ext cx="401690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জোড়ায়</a:t>
            </a:r>
            <a:r>
              <a:rPr lang="en-US" sz="6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6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20879" y="5020269"/>
            <a:ext cx="702866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প্রিন্টার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কেন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r>
              <a:rPr lang="en-US" sz="54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15240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1" b="6055"/>
          <a:stretch/>
        </p:blipFill>
        <p:spPr>
          <a:xfrm>
            <a:off x="3598027" y="1828800"/>
            <a:ext cx="3640973" cy="288667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36667" r="20500" b="3777"/>
          <a:stretch/>
        </p:blipFill>
        <p:spPr>
          <a:xfrm>
            <a:off x="1813298" y="205303"/>
            <a:ext cx="1615702" cy="1183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36667" r="20500" b="3777"/>
          <a:stretch/>
        </p:blipFill>
        <p:spPr>
          <a:xfrm flipH="1">
            <a:off x="7467600" y="198120"/>
            <a:ext cx="1581939" cy="1183082"/>
          </a:xfrm>
          <a:prstGeom prst="rect">
            <a:avLst/>
          </a:prstGeom>
        </p:spPr>
      </p:pic>
      <p:sp>
        <p:nvSpPr>
          <p:cNvPr id="9" name="Chevron 8"/>
          <p:cNvSpPr/>
          <p:nvPr/>
        </p:nvSpPr>
        <p:spPr>
          <a:xfrm>
            <a:off x="10135946" y="164642"/>
            <a:ext cx="669465" cy="1316755"/>
          </a:xfrm>
          <a:prstGeom prst="chevron">
            <a:avLst>
              <a:gd name="adj" fmla="val 71429"/>
            </a:avLst>
          </a:prstGeom>
          <a:blipFill>
            <a:blip r:embed="rId6"/>
            <a:tile tx="0" ty="0" sx="100000" sy="100000" flip="none" algn="tl"/>
          </a:blip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586211" y="153758"/>
            <a:ext cx="669465" cy="1316755"/>
          </a:xfrm>
          <a:prstGeom prst="chevron">
            <a:avLst>
              <a:gd name="adj" fmla="val 71429"/>
            </a:avLst>
          </a:prstGeom>
          <a:blipFill>
            <a:blip r:embed="rId6"/>
            <a:tile tx="0" ty="0" sx="100000" sy="100000" flip="none" algn="tl"/>
          </a:blip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42853" y="153758"/>
            <a:ext cx="593272" cy="1316755"/>
          </a:xfrm>
          <a:prstGeom prst="chevron">
            <a:avLst>
              <a:gd name="adj" fmla="val 71429"/>
            </a:avLst>
          </a:prstGeom>
          <a:blipFill>
            <a:blip r:embed="rId6"/>
            <a:tile tx="0" ty="0" sx="100000" sy="100000" flip="none" algn="tl"/>
          </a:blip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10936" y="153758"/>
            <a:ext cx="593272" cy="1316755"/>
          </a:xfrm>
          <a:prstGeom prst="chevron">
            <a:avLst>
              <a:gd name="adj" fmla="val 71429"/>
            </a:avLst>
          </a:prstGeom>
          <a:blipFill>
            <a:blip r:embed="rId6"/>
            <a:tile tx="0" ty="0" sx="100000" sy="100000" flip="none" algn="tl"/>
          </a:blip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2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228600"/>
            <a:ext cx="416930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ডট</a:t>
            </a:r>
            <a:r>
              <a:rPr lang="en-US" sz="54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মেট্রিক্স</a:t>
            </a:r>
            <a:r>
              <a:rPr lang="en-US" sz="54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প্রিন্টার</a:t>
            </a:r>
            <a:r>
              <a:rPr lang="en-US" sz="54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r="7668"/>
          <a:stretch/>
        </p:blipFill>
        <p:spPr>
          <a:xfrm>
            <a:off x="1447800" y="2149398"/>
            <a:ext cx="3635224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84034"/>
            <a:ext cx="3656232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41654" y="522359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54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54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নিখুঁত</a:t>
            </a:r>
            <a:r>
              <a:rPr lang="en-US" sz="54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ছাপার</a:t>
            </a:r>
            <a:r>
              <a:rPr lang="en-US" sz="54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54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54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54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54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11" name="Action Button: Help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BE61D7A-1D0C-496A-AAC6-CD7246AA70F4}"/>
              </a:ext>
            </a:extLst>
          </p:cNvPr>
          <p:cNvSpPr/>
          <p:nvPr/>
        </p:nvSpPr>
        <p:spPr>
          <a:xfrm>
            <a:off x="7847916" y="914400"/>
            <a:ext cx="1296084" cy="1125669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Action Button: Help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3E25C75-49B0-4FB7-951F-5C82533ED2BA}"/>
              </a:ext>
            </a:extLst>
          </p:cNvPr>
          <p:cNvSpPr/>
          <p:nvPr/>
        </p:nvSpPr>
        <p:spPr>
          <a:xfrm>
            <a:off x="1883308" y="845128"/>
            <a:ext cx="1296084" cy="1125669"/>
          </a:xfrm>
          <a:prstGeom prst="actionButtonHel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3" name="Action Button: Help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0CE0D41-E1D9-4D77-8859-534852532E75}"/>
              </a:ext>
            </a:extLst>
          </p:cNvPr>
          <p:cNvSpPr/>
          <p:nvPr/>
        </p:nvSpPr>
        <p:spPr>
          <a:xfrm>
            <a:off x="1795080" y="845127"/>
            <a:ext cx="1296084" cy="1125669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277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 animBg="1"/>
      <p:bldP spid="11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116059"/>
            <a:ext cx="45454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ইঙ্কজেট</a:t>
            </a:r>
            <a:r>
              <a:rPr lang="en-US" sz="66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প্রিন্টার</a:t>
            </a:r>
            <a:r>
              <a:rPr lang="en-US" sz="66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 t="12589" r="3929" b="24468"/>
          <a:stretch/>
        </p:blipFill>
        <p:spPr>
          <a:xfrm>
            <a:off x="6747190" y="2320480"/>
            <a:ext cx="3245898" cy="25261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63" y="2320480"/>
            <a:ext cx="3259549" cy="25261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56854" y="5453626"/>
            <a:ext cx="8659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48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48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নিখুঁত</a:t>
            </a:r>
            <a:r>
              <a:rPr lang="en-US" sz="48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ছাপা</a:t>
            </a:r>
            <a:r>
              <a:rPr lang="en-US" sz="48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8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48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প্রিন্ট</a:t>
            </a:r>
            <a:r>
              <a:rPr lang="en-US" sz="48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48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48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11" name="Action Button: Help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B657DFB-AFFD-4DF9-BCD0-F2DEF1B21766}"/>
              </a:ext>
            </a:extLst>
          </p:cNvPr>
          <p:cNvSpPr/>
          <p:nvPr/>
        </p:nvSpPr>
        <p:spPr>
          <a:xfrm>
            <a:off x="1904316" y="1039176"/>
            <a:ext cx="1296084" cy="1125669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Action Button: Help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05DD46A-11D4-44F2-B6B2-25E609B0E09B}"/>
              </a:ext>
            </a:extLst>
          </p:cNvPr>
          <p:cNvSpPr/>
          <p:nvPr/>
        </p:nvSpPr>
        <p:spPr>
          <a:xfrm>
            <a:off x="7479489" y="990600"/>
            <a:ext cx="1296084" cy="1125669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41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228600"/>
            <a:ext cx="401690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লেজার</a:t>
            </a:r>
            <a:r>
              <a:rPr lang="en-US" sz="66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প্রিন্টার</a:t>
            </a:r>
            <a:r>
              <a:rPr lang="en-US" sz="66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12268" r="6061" b="9388"/>
          <a:stretch/>
        </p:blipFill>
        <p:spPr>
          <a:xfrm>
            <a:off x="990600" y="2362200"/>
            <a:ext cx="3322260" cy="29383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4271" r="3103" b="4020"/>
          <a:stretch/>
        </p:blipFill>
        <p:spPr>
          <a:xfrm>
            <a:off x="6096000" y="2407183"/>
            <a:ext cx="3358380" cy="29571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69967" y="5498138"/>
            <a:ext cx="952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লেজার</a:t>
            </a:r>
            <a:r>
              <a:rPr lang="en-US" sz="4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প্রিন্টারের</a:t>
            </a:r>
            <a:r>
              <a:rPr lang="en-US" sz="4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ছাপার</a:t>
            </a:r>
            <a:r>
              <a:rPr lang="en-US" sz="4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গতি</a:t>
            </a:r>
            <a:r>
              <a:rPr lang="en-US" sz="4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মান</a:t>
            </a:r>
            <a:r>
              <a:rPr lang="en-US" sz="4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অত্যন্ত</a:t>
            </a:r>
            <a:r>
              <a:rPr lang="en-US" sz="4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উন্নত</a:t>
            </a:r>
            <a:r>
              <a:rPr lang="en-US" sz="4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নিখুঁত</a:t>
            </a:r>
            <a:r>
              <a:rPr lang="en-US" sz="4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C017224-612D-4980-8E8D-B38E7EABA851}"/>
              </a:ext>
            </a:extLst>
          </p:cNvPr>
          <p:cNvSpPr/>
          <p:nvPr/>
        </p:nvSpPr>
        <p:spPr>
          <a:xfrm>
            <a:off x="7239002" y="1379654"/>
            <a:ext cx="914400" cy="79980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F8ECDAA5-7916-405B-B973-770CB27C2980}"/>
              </a:ext>
            </a:extLst>
          </p:cNvPr>
          <p:cNvSpPr/>
          <p:nvPr/>
        </p:nvSpPr>
        <p:spPr>
          <a:xfrm>
            <a:off x="1905000" y="1336776"/>
            <a:ext cx="914400" cy="79980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8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F92028E-BA55-4324-8185-AA2FFB0963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242007"/>
              </p:ext>
            </p:extLst>
          </p:nvPr>
        </p:nvGraphicFramePr>
        <p:xfrm>
          <a:off x="304800" y="304800"/>
          <a:ext cx="10515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0706EBCB-A81A-4FA6-B4B9-ADCBDEE474CD}"/>
              </a:ext>
            </a:extLst>
          </p:cNvPr>
          <p:cNvSpPr/>
          <p:nvPr/>
        </p:nvSpPr>
        <p:spPr>
          <a:xfrm>
            <a:off x="8420100" y="213687"/>
            <a:ext cx="2247900" cy="1600200"/>
          </a:xfrm>
          <a:prstGeom prst="wedgeEllipseCallout">
            <a:avLst>
              <a:gd name="adj1" fmla="val -103046"/>
              <a:gd name="adj2" fmla="val 91404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0BB4C-D481-4A50-927D-0C507482872A}"/>
              </a:ext>
            </a:extLst>
          </p:cNvPr>
          <p:cNvSpPr txBox="1"/>
          <p:nvPr/>
        </p:nvSpPr>
        <p:spPr>
          <a:xfrm>
            <a:off x="8420099" y="685800"/>
            <a:ext cx="2111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প্লটার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439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2D134C-5B93-45C3-BFDA-153807BA1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">
                                            <p:graphicEl>
                                              <a:dgm id="{392D134C-5B93-45C3-BFDA-153807BA10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36484D-4CDC-4200-B857-4E2E78C28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3">
                                            <p:graphicEl>
                                              <a:dgm id="{EC36484D-4CDC-4200-B857-4E2E78C28F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820738-5558-4DA5-8E7D-10F8131AC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3">
                                            <p:graphicEl>
                                              <a:dgm id="{BF820738-5558-4DA5-8E7D-10F8131AC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702C8C-6E18-43BA-B774-855301BBD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3000"/>
                                        <p:tgtEl>
                                          <p:spTgt spid="3">
                                            <p:graphicEl>
                                              <a:dgm id="{C3702C8C-6E18-43BA-B774-855301BBD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84A975-1840-4F6B-B86A-47A5E9F2B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3000"/>
                                        <p:tgtEl>
                                          <p:spTgt spid="3">
                                            <p:graphicEl>
                                              <a:dgm id="{5684A975-1840-4F6B-B86A-47A5E9F2B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4DBB52-3CE6-401A-AE98-560955AF5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3000"/>
                                        <p:tgtEl>
                                          <p:spTgt spid="3">
                                            <p:graphicEl>
                                              <a:dgm id="{D24DBB52-3CE6-401A-AE98-560955AF5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78609-1FDB-459D-A3A5-C36C83AD7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3000"/>
                                        <p:tgtEl>
                                          <p:spTgt spid="3">
                                            <p:graphicEl>
                                              <a:dgm id="{D6878609-1FDB-459D-A3A5-C36C83AD79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D31B7F-AEE3-458B-A0AB-C9A525FF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3000"/>
                                        <p:tgtEl>
                                          <p:spTgt spid="3">
                                            <p:graphicEl>
                                              <a:dgm id="{76D31B7F-AEE3-458B-A0AB-C9A525FF5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9A355E-CE64-45B6-923D-4AC0507EC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3000"/>
                                        <p:tgtEl>
                                          <p:spTgt spid="3">
                                            <p:graphicEl>
                                              <a:dgm id="{019A355E-CE64-45B6-923D-4AC0507EC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4" grpId="0" animBg="1"/>
      <p:bldP spid="4" grpId="1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81400" y="693088"/>
            <a:ext cx="3657600" cy="2953631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দলগত</a:t>
            </a:r>
            <a:r>
              <a:rPr lang="en-US" sz="66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6600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0150936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57843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9085"/>
            <a:ext cx="2286000" cy="1903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7" y="261261"/>
            <a:ext cx="2286000" cy="19035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51114" y="3657600"/>
            <a:ext cx="97345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তোমাদের</a:t>
            </a:r>
            <a:r>
              <a:rPr lang="en-US" sz="54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বিদ্যালয়ের</a:t>
            </a:r>
            <a:r>
              <a:rPr lang="en-US" sz="54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ব্যবহারের</a:t>
            </a:r>
            <a:r>
              <a:rPr lang="en-US" sz="54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54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54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54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প্রিন্টার</a:t>
            </a:r>
            <a:r>
              <a:rPr lang="en-US" sz="54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উপযুক্ত</a:t>
            </a:r>
            <a:r>
              <a:rPr lang="en-US" sz="54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‍</a:t>
            </a:r>
            <a:r>
              <a:rPr lang="en-US" sz="54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যুক্তিসহ</a:t>
            </a:r>
            <a:r>
              <a:rPr lang="en-US" sz="54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54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bn-BD" sz="5400" b="1" dirty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CFD28-9CEE-4EB9-A3BF-17B15A751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98A0011A-D122-4300-8CCE-BA4B19667A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656173"/>
              </p:ext>
            </p:extLst>
          </p:nvPr>
        </p:nvGraphicFramePr>
        <p:xfrm>
          <a:off x="8915401" y="5488127"/>
          <a:ext cx="1447799" cy="1141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Packager Shell Object" showAsIcon="1" r:id="rId3" imgW="914400" imgH="771525" progId="Package">
                  <p:embed/>
                </p:oleObj>
              </mc:Choice>
              <mc:Fallback>
                <p:oleObj name="Packager Shell Object" showAsIcon="1" r:id="rId3" imgW="914400" imgH="771525" progId="Package">
                  <p:embed/>
                  <p:pic>
                    <p:nvPicPr>
                      <p:cNvPr id="3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772B7A07-2920-4207-A4D2-10AED5BA7D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15401" y="5488127"/>
                        <a:ext cx="1447799" cy="1141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82AF99E-F859-4180-86C9-51EEEA7AA6A0}"/>
              </a:ext>
            </a:extLst>
          </p:cNvPr>
          <p:cNvSpPr txBox="1"/>
          <p:nvPr/>
        </p:nvSpPr>
        <p:spPr>
          <a:xfrm>
            <a:off x="381000" y="2105432"/>
            <a:ext cx="4960331" cy="58757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LCD-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81616C-B5B9-4AB0-A1E9-63209FD81649}"/>
              </a:ext>
            </a:extLst>
          </p:cNvPr>
          <p:cNvSpPr txBox="1"/>
          <p:nvPr/>
        </p:nvSpPr>
        <p:spPr>
          <a:xfrm>
            <a:off x="1082320" y="3575040"/>
            <a:ext cx="487913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Liquid Crystal Disk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2BEF7-8370-42F7-8AA6-814F53841AE4}"/>
              </a:ext>
            </a:extLst>
          </p:cNvPr>
          <p:cNvSpPr txBox="1"/>
          <p:nvPr/>
        </p:nvSpPr>
        <p:spPr>
          <a:xfrm>
            <a:off x="1072164" y="2874184"/>
            <a:ext cx="48945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Light Crystal Display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BE7D6C-0595-4CCB-8494-61E69AF61112}"/>
              </a:ext>
            </a:extLst>
          </p:cNvPr>
          <p:cNvSpPr txBox="1"/>
          <p:nvPr/>
        </p:nvSpPr>
        <p:spPr>
          <a:xfrm>
            <a:off x="1090910" y="4945114"/>
            <a:ext cx="4875754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Liquid Crystal Disorder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ACBA22-DA8A-424A-A44A-4B4039AB3718}"/>
              </a:ext>
            </a:extLst>
          </p:cNvPr>
          <p:cNvGrpSpPr/>
          <p:nvPr/>
        </p:nvGrpSpPr>
        <p:grpSpPr>
          <a:xfrm>
            <a:off x="400517" y="124750"/>
            <a:ext cx="9916369" cy="1363888"/>
            <a:chOff x="446831" y="236312"/>
            <a:chExt cx="9916369" cy="1363888"/>
          </a:xfrm>
        </p:grpSpPr>
        <p:sp>
          <p:nvSpPr>
            <p:cNvPr id="9" name="Ribbon: Tilted Down 8">
              <a:extLst>
                <a:ext uri="{FF2B5EF4-FFF2-40B4-BE49-F238E27FC236}">
                  <a16:creationId xmlns:a16="http://schemas.microsoft.com/office/drawing/2014/main" id="{ABB627A0-EC45-4447-80DD-D6A329881B30}"/>
                </a:ext>
              </a:extLst>
            </p:cNvPr>
            <p:cNvSpPr/>
            <p:nvPr/>
          </p:nvSpPr>
          <p:spPr>
            <a:xfrm>
              <a:off x="446831" y="236312"/>
              <a:ext cx="9916369" cy="1363888"/>
            </a:xfrm>
            <a:prstGeom prst="ribb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0A5013-9678-4958-AC03-6C548A353719}"/>
                </a:ext>
              </a:extLst>
            </p:cNvPr>
            <p:cNvSpPr txBox="1"/>
            <p:nvPr/>
          </p:nvSpPr>
          <p:spPr>
            <a:xfrm>
              <a:off x="3790844" y="399871"/>
              <a:ext cx="3228342" cy="1200329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7200" spc="-15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মূল্যায়ন</a:t>
              </a:r>
              <a:endParaRPr lang="en-US" sz="8000" spc="-15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80652D-4E02-446A-BCD5-21DD88ED376A}"/>
              </a:ext>
            </a:extLst>
          </p:cNvPr>
          <p:cNvGrpSpPr/>
          <p:nvPr/>
        </p:nvGrpSpPr>
        <p:grpSpPr>
          <a:xfrm>
            <a:off x="6389584" y="2204767"/>
            <a:ext cx="2815124" cy="2558252"/>
            <a:chOff x="6389584" y="2204767"/>
            <a:chExt cx="2815124" cy="2558252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07EBC423-249E-40D4-A338-0CB1D6DC8CEA}"/>
                </a:ext>
              </a:extLst>
            </p:cNvPr>
            <p:cNvSpPr/>
            <p:nvPr/>
          </p:nvSpPr>
          <p:spPr>
            <a:xfrm rot="18336904">
              <a:off x="6518020" y="2076331"/>
              <a:ext cx="2558252" cy="2815124"/>
            </a:xfrm>
            <a:prstGeom prst="wedgeEllipseCallout">
              <a:avLst>
                <a:gd name="adj1" fmla="val -32175"/>
                <a:gd name="adj2" fmla="val 84781"/>
              </a:avLst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0C55E0-BD9C-4CF6-8658-A96E6559DFB7}"/>
                </a:ext>
              </a:extLst>
            </p:cNvPr>
            <p:cNvSpPr txBox="1"/>
            <p:nvPr/>
          </p:nvSpPr>
          <p:spPr>
            <a:xfrm>
              <a:off x="6597266" y="2693006"/>
              <a:ext cx="24636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আর</a:t>
              </a:r>
              <a:r>
                <a:rPr lang="as-IN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ো</a:t>
              </a:r>
              <a:r>
                <a:rPr lang="en-US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as-IN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প</a:t>
              </a:r>
              <a:r>
                <a:rPr lang="en-US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্</a:t>
              </a:r>
              <a:r>
                <a:rPr lang="as-IN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র</a:t>
              </a:r>
              <a:r>
                <a:rPr lang="en-US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শ</a:t>
              </a:r>
              <a:r>
                <a:rPr lang="as-IN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্</a:t>
              </a:r>
              <a:r>
                <a:rPr lang="en-US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ন </a:t>
              </a:r>
              <a:r>
                <a:rPr lang="as-IN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ক</a:t>
              </a:r>
              <a:r>
                <a:rPr lang="en-US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র</a:t>
              </a:r>
              <a:r>
                <a:rPr lang="as-IN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া</a:t>
              </a:r>
              <a:r>
                <a:rPr lang="en-US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র </a:t>
              </a:r>
              <a:r>
                <a:rPr lang="as-IN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জ</a:t>
              </a:r>
              <a:r>
                <a:rPr lang="en-US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ন</a:t>
              </a:r>
              <a:r>
                <a:rPr lang="as-IN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্</a:t>
              </a:r>
              <a:r>
                <a:rPr lang="en-US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য</a:t>
              </a:r>
            </a:p>
            <a:p>
              <a:r>
                <a:rPr lang="en-US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ই</a:t>
              </a:r>
              <a:r>
                <a:rPr lang="as-IN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উ</a:t>
              </a:r>
              <a:r>
                <a:rPr lang="en-US" sz="24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নেস্ক</a:t>
              </a:r>
              <a:r>
                <a:rPr lang="as-IN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ো</a:t>
              </a:r>
              <a:r>
                <a:rPr lang="en-US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as-IN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ট</a:t>
              </a:r>
              <a:r>
                <a:rPr lang="en-US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ু</a:t>
              </a:r>
              <a:r>
                <a:rPr lang="as-IN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ল</a:t>
              </a:r>
              <a:r>
                <a:rPr lang="en-US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ক</a:t>
              </a:r>
              <a:r>
                <a:rPr lang="as-IN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ি</a:t>
              </a:r>
              <a:r>
                <a:rPr lang="en-US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ট </a:t>
              </a:r>
              <a:r>
                <a:rPr lang="as-IN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ব</a:t>
              </a:r>
              <a:r>
                <a:rPr lang="en-US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্</a:t>
              </a:r>
              <a:r>
                <a:rPr lang="as-IN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য</a:t>
              </a:r>
              <a:r>
                <a:rPr lang="en-US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ব</a:t>
              </a:r>
              <a:r>
                <a:rPr lang="as-IN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হ</a:t>
              </a:r>
              <a:r>
                <a:rPr lang="en-US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া</a:t>
              </a:r>
              <a:r>
                <a:rPr lang="as-IN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র</a:t>
              </a:r>
              <a:r>
                <a:rPr lang="en-US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করে</a:t>
              </a:r>
              <a:r>
                <a:rPr lang="en-US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প্রশ্ন</a:t>
              </a:r>
              <a:r>
                <a:rPr lang="en-US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করা</a:t>
              </a:r>
              <a:r>
                <a:rPr lang="en-US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যায়</a:t>
              </a:r>
              <a:r>
                <a:rPr lang="en-US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।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643DC7E-35F1-473D-B81E-3C8D271F4371}"/>
              </a:ext>
            </a:extLst>
          </p:cNvPr>
          <p:cNvSpPr txBox="1"/>
          <p:nvPr/>
        </p:nvSpPr>
        <p:spPr>
          <a:xfrm>
            <a:off x="1079844" y="4214672"/>
            <a:ext cx="487913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Liquid Crystal Display</a:t>
            </a:r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FE3FD001-E98C-43FC-98ED-C71B400C01BC}"/>
              </a:ext>
            </a:extLst>
          </p:cNvPr>
          <p:cNvSpPr/>
          <p:nvPr/>
        </p:nvSpPr>
        <p:spPr>
          <a:xfrm>
            <a:off x="8947501" y="128306"/>
            <a:ext cx="1906455" cy="1997643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5A8D62-4699-4496-B8EC-8EE2DB31C1D5}"/>
              </a:ext>
            </a:extLst>
          </p:cNvPr>
          <p:cNvSpPr/>
          <p:nvPr/>
        </p:nvSpPr>
        <p:spPr>
          <a:xfrm rot="10800000" flipH="1" flipV="1">
            <a:off x="9398374" y="2032292"/>
            <a:ext cx="144779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∙</a:t>
            </a:r>
            <a:endParaRPr lang="en-US" sz="11500" dirty="0">
              <a:solidFill>
                <a:srgbClr val="0070C0"/>
              </a:solidFill>
            </a:endParaRPr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477D4A23-4AA8-4779-AF7D-6778ECFC7F21}"/>
              </a:ext>
            </a:extLst>
          </p:cNvPr>
          <p:cNvSpPr/>
          <p:nvPr/>
        </p:nvSpPr>
        <p:spPr>
          <a:xfrm>
            <a:off x="8947501" y="155483"/>
            <a:ext cx="1906455" cy="1997643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78B8AE3F-A43B-4F79-B853-3E03B35BD5B4}"/>
              </a:ext>
            </a:extLst>
          </p:cNvPr>
          <p:cNvSpPr/>
          <p:nvPr/>
        </p:nvSpPr>
        <p:spPr>
          <a:xfrm>
            <a:off x="9097114" y="132153"/>
            <a:ext cx="1786245" cy="2128655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5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4" grpId="0" animBg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 animBg="1"/>
      <p:bldP spid="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3" y="762000"/>
            <a:ext cx="54863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7200" b="1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ড়ি</a:t>
            </a:r>
            <a:r>
              <a:rPr lang="bn-BD" sz="7200" b="1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 কাজ</a:t>
            </a:r>
            <a:endParaRPr lang="en-US" sz="7200" b="1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2098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6" y="163284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3" y="152400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4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25927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405105" y="202078"/>
            <a:ext cx="197358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556872" y="399657"/>
            <a:ext cx="1973581" cy="175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4400" y="3444240"/>
            <a:ext cx="899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এমন</a:t>
            </a:r>
            <a:r>
              <a:rPr lang="en-US" sz="44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44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আউটপুট</a:t>
            </a:r>
            <a:r>
              <a:rPr lang="en-US" sz="44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ডিভাইসের</a:t>
            </a:r>
            <a:r>
              <a:rPr lang="en-US" sz="44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44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দাও</a:t>
            </a:r>
            <a:r>
              <a:rPr lang="en-US" sz="44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44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44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44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44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শোনা</a:t>
            </a:r>
            <a:r>
              <a:rPr lang="en-US" sz="44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ছাড়াও</a:t>
            </a:r>
            <a:r>
              <a:rPr lang="en-US" sz="44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44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44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44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44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597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9155" y="152400"/>
            <a:ext cx="2967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A98E1F-C3B7-4C75-972D-7286A308C2CE}"/>
              </a:ext>
            </a:extLst>
          </p:cNvPr>
          <p:cNvGrpSpPr/>
          <p:nvPr/>
        </p:nvGrpSpPr>
        <p:grpSpPr>
          <a:xfrm>
            <a:off x="2514600" y="614065"/>
            <a:ext cx="6477000" cy="6062836"/>
            <a:chOff x="1888826" y="660231"/>
            <a:chExt cx="6477000" cy="606283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DBD9F1-EA51-4A83-8A65-B816D7B9AD32}"/>
                </a:ext>
              </a:extLst>
            </p:cNvPr>
            <p:cNvSpPr txBox="1"/>
            <p:nvPr/>
          </p:nvSpPr>
          <p:spPr>
            <a:xfrm>
              <a:off x="2879426" y="660231"/>
              <a:ext cx="3962400" cy="83099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শিক্ষক</a:t>
              </a:r>
              <a:r>
                <a:rPr lang="en-US" sz="4800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8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পরিচিতি</a:t>
              </a:r>
              <a:r>
                <a:rPr lang="en-US" sz="4800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8797152-D890-4DB9-8A84-D3D0A105DEF7}"/>
                </a:ext>
              </a:extLst>
            </p:cNvPr>
            <p:cNvSpPr/>
            <p:nvPr/>
          </p:nvSpPr>
          <p:spPr>
            <a:xfrm>
              <a:off x="1888826" y="3011902"/>
              <a:ext cx="6477000" cy="37111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atin typeface="Nikosh" panose="02000000000000000000" pitchFamily="2" charset="0"/>
                  <a:cs typeface="Nikosh" panose="02000000000000000000" pitchFamily="2" charset="0"/>
                </a:rPr>
                <a:t>মো</a:t>
              </a:r>
              <a:r>
                <a:rPr lang="as-IN" sz="3600" dirty="0">
                  <a:latin typeface="Nikosh" panose="02000000000000000000" pitchFamily="2" charset="0"/>
                  <a:cs typeface="Nikosh" panose="02000000000000000000" pitchFamily="2" charset="0"/>
                </a:rPr>
                <a:t>হ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া</a:t>
              </a:r>
              <a:r>
                <a:rPr lang="as-IN" sz="3600" dirty="0">
                  <a:latin typeface="Nikosh" panose="02000000000000000000" pitchFamily="2" charset="0"/>
                  <a:cs typeface="Nikosh" panose="02000000000000000000" pitchFamily="2" charset="0"/>
                </a:rPr>
                <a:t>ম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্</a:t>
              </a:r>
              <a:r>
                <a:rPr lang="as-IN" sz="3600" dirty="0">
                  <a:latin typeface="Nikosh" panose="02000000000000000000" pitchFamily="2" charset="0"/>
                  <a:cs typeface="Nikosh" panose="02000000000000000000" pitchFamily="2" charset="0"/>
                </a:rPr>
                <a:t>ম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দ </a:t>
              </a:r>
              <a:r>
                <a:rPr lang="as-IN" sz="3600" dirty="0">
                  <a:latin typeface="Nikosh" panose="02000000000000000000" pitchFamily="2" charset="0"/>
                  <a:cs typeface="Nikosh" panose="02000000000000000000" pitchFamily="2" charset="0"/>
                </a:rPr>
                <a:t>ন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ু</a:t>
              </a:r>
              <a:r>
                <a:rPr lang="as-IN" sz="3600" dirty="0">
                  <a:latin typeface="Nikosh" panose="02000000000000000000" pitchFamily="2" charset="0"/>
                  <a:cs typeface="Nikosh" panose="02000000000000000000" pitchFamily="2" charset="0"/>
                </a:rPr>
                <a:t>র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ু</a:t>
              </a:r>
              <a:r>
                <a:rPr lang="as-IN" sz="3600" dirty="0">
                  <a:latin typeface="Nikosh" panose="02000000000000000000" pitchFamily="2" charset="0"/>
                  <a:cs typeface="Nikosh" panose="02000000000000000000" pitchFamily="2" charset="0"/>
                </a:rPr>
                <a:t>ল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>
                  <a:latin typeface="Nikosh" panose="02000000000000000000" pitchFamily="2" charset="0"/>
                  <a:cs typeface="Nikosh" panose="02000000000000000000" pitchFamily="2" charset="0"/>
                </a:rPr>
                <a:t>আলম</a:t>
              </a:r>
              <a:endParaRPr lang="en-US" sz="3600" dirty="0">
                <a:latin typeface="Nikosh" panose="02000000000000000000" pitchFamily="2" charset="0"/>
                <a:cs typeface="Nikosh" panose="02000000000000000000" pitchFamily="2" charset="0"/>
              </a:endParaRPr>
            </a:p>
            <a:p>
              <a:pPr algn="ctr"/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   </a:t>
              </a:r>
              <a:r>
                <a:rPr lang="en-US" sz="3600" dirty="0" err="1">
                  <a:latin typeface="Nikosh" panose="02000000000000000000" pitchFamily="2" charset="0"/>
                  <a:cs typeface="Nikosh" panose="02000000000000000000" pitchFamily="2" charset="0"/>
                </a:rPr>
                <a:t>সহকারী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>
                  <a:latin typeface="Nikosh" panose="02000000000000000000" pitchFamily="2" charset="0"/>
                  <a:cs typeface="Nikosh" panose="02000000000000000000" pitchFamily="2" charset="0"/>
                </a:rPr>
                <a:t>শিক্ষক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  <a:p>
              <a:pPr algn="ctr"/>
              <a:r>
                <a:rPr lang="en-US" sz="36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বান্দরবান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>
                  <a:latin typeface="Nikosh" panose="02000000000000000000" pitchFamily="2" charset="0"/>
                  <a:cs typeface="Nikosh" panose="02000000000000000000" pitchFamily="2" charset="0"/>
                </a:rPr>
                <a:t>সরকারি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>
                  <a:latin typeface="Nikosh" panose="02000000000000000000" pitchFamily="2" charset="0"/>
                  <a:cs typeface="Nikosh" panose="02000000000000000000" pitchFamily="2" charset="0"/>
                </a:rPr>
                <a:t>উচ্চ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বিদ্যালয়</a:t>
              </a:r>
              <a:endParaRPr lang="en-US" sz="3600" dirty="0">
                <a:latin typeface="Nikosh" panose="02000000000000000000" pitchFamily="2" charset="0"/>
                <a:cs typeface="Nikosh" panose="02000000000000000000" pitchFamily="2" charset="0"/>
              </a:endParaRPr>
            </a:p>
            <a:p>
              <a:pPr algn="ctr"/>
              <a:r>
                <a:rPr lang="en-US" sz="36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বান্দরবান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>
                  <a:latin typeface="Nikosh" panose="02000000000000000000" pitchFamily="2" charset="0"/>
                  <a:cs typeface="Nikosh" panose="02000000000000000000" pitchFamily="2" charset="0"/>
                </a:rPr>
                <a:t>সদর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, ব</a:t>
              </a:r>
              <a:r>
                <a:rPr lang="as-IN" sz="3600" dirty="0">
                  <a:latin typeface="Nikosh" panose="02000000000000000000" pitchFamily="2" charset="0"/>
                  <a:cs typeface="Nikosh" panose="02000000000000000000" pitchFamily="2" charset="0"/>
                </a:rPr>
                <a:t>া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ন</a:t>
              </a:r>
              <a:r>
                <a:rPr lang="as-IN" sz="3600" dirty="0">
                  <a:latin typeface="Nikosh" panose="02000000000000000000" pitchFamily="2" charset="0"/>
                  <a:cs typeface="Nikosh" panose="02000000000000000000" pitchFamily="2" charset="0"/>
                </a:rPr>
                <a:t>্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দ</a:t>
              </a:r>
              <a:r>
                <a:rPr lang="as-IN" sz="3600" dirty="0">
                  <a:latin typeface="Nikosh" panose="02000000000000000000" pitchFamily="2" charset="0"/>
                  <a:cs typeface="Nikosh" panose="02000000000000000000" pitchFamily="2" charset="0"/>
                </a:rPr>
                <a:t>র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ব</a:t>
              </a:r>
              <a:r>
                <a:rPr lang="as-IN" sz="3600" dirty="0">
                  <a:latin typeface="Nikosh" panose="02000000000000000000" pitchFamily="2" charset="0"/>
                  <a:cs typeface="Nikosh" panose="02000000000000000000" pitchFamily="2" charset="0"/>
                </a:rPr>
                <a:t>া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ন।</a:t>
              </a:r>
            </a:p>
            <a:p>
              <a:pPr algn="ctr"/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মোবাইল-০</a:t>
              </a:r>
              <a:r>
                <a:rPr lang="as-IN" sz="3600" dirty="0">
                  <a:latin typeface="Nikosh" panose="02000000000000000000" pitchFamily="2" charset="0"/>
                  <a:cs typeface="Nikosh" panose="02000000000000000000" pitchFamily="2" charset="0"/>
                </a:rPr>
                <a:t>১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৫</a:t>
              </a:r>
              <a:r>
                <a:rPr lang="as-IN" sz="3600" dirty="0">
                  <a:latin typeface="Nikosh" panose="02000000000000000000" pitchFamily="2" charset="0"/>
                  <a:cs typeface="Nikosh" panose="02000000000000000000" pitchFamily="2" charset="0"/>
                </a:rPr>
                <a:t>৫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৬</a:t>
              </a:r>
              <a:r>
                <a:rPr lang="as-IN" sz="3600" dirty="0">
                  <a:latin typeface="Nikosh" panose="02000000000000000000" pitchFamily="2" charset="0"/>
                  <a:cs typeface="Nikosh" panose="02000000000000000000" pitchFamily="2" charset="0"/>
                </a:rPr>
                <a:t>৫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৩</a:t>
              </a:r>
              <a:r>
                <a:rPr lang="as-IN" sz="3600" dirty="0">
                  <a:latin typeface="Nikosh" panose="02000000000000000000" pitchFamily="2" charset="0"/>
                  <a:cs typeface="Nikosh" panose="02000000000000000000" pitchFamily="2" charset="0"/>
                </a:rPr>
                <a:t>৫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৭</a:t>
              </a:r>
              <a:r>
                <a:rPr lang="as-IN" sz="3600" dirty="0">
                  <a:latin typeface="Nikosh" panose="02000000000000000000" pitchFamily="2" charset="0"/>
                  <a:cs typeface="Nikosh" panose="02000000000000000000" pitchFamily="2" charset="0"/>
                </a:rPr>
                <a:t>৮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০</a:t>
              </a:r>
            </a:p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E-mail: </a:t>
              </a:r>
              <a:r>
                <a:rPr lang="en-US" sz="2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alambandarban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hlinkClick r:id="rId3"/>
                </a:rPr>
                <a:t>@gmail.com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4FF4F7-EE88-4E0A-BFB1-06FAA9735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947" y="1828800"/>
              <a:ext cx="1155481" cy="136829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3539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" t="3151" r="2400" b="5947"/>
          <a:stretch/>
        </p:blipFill>
        <p:spPr>
          <a:xfrm>
            <a:off x="1981200" y="381000"/>
            <a:ext cx="7329343" cy="6080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19467" r="6363" b="41690"/>
          <a:stretch/>
        </p:blipFill>
        <p:spPr>
          <a:xfrm>
            <a:off x="2316479" y="1868367"/>
            <a:ext cx="6629401" cy="1673466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828800" y="5562600"/>
            <a:ext cx="2286000" cy="1127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8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015C1-A50D-4C8E-93F7-3F85530296A1}"/>
              </a:ext>
            </a:extLst>
          </p:cNvPr>
          <p:cNvSpPr/>
          <p:nvPr/>
        </p:nvSpPr>
        <p:spPr>
          <a:xfrm>
            <a:off x="1219200" y="1066800"/>
            <a:ext cx="8763000" cy="4190045"/>
          </a:xfrm>
          <a:prstGeom prst="rect">
            <a:avLst/>
          </a:prstGeom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54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: ৭ম</a:t>
            </a:r>
          </a:p>
          <a:p>
            <a:r>
              <a:rPr lang="en-US" sz="54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sz="54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: </a:t>
            </a:r>
            <a:r>
              <a:rPr lang="en-US" sz="54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54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54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r>
              <a:rPr lang="en-US" sz="54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r>
              <a:rPr lang="en-US" sz="54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54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অধ্যায়</a:t>
            </a:r>
            <a:r>
              <a:rPr lang="en-US" sz="54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: </a:t>
            </a:r>
            <a:r>
              <a:rPr lang="en-US" sz="54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দ্বিতীয়</a:t>
            </a:r>
            <a:r>
              <a:rPr lang="en-US" sz="54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54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54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:  ৫০ </a:t>
            </a:r>
            <a:r>
              <a:rPr lang="en-US" sz="54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endParaRPr lang="en-US" sz="54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23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57564"/>
            <a:ext cx="3848100" cy="35192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704" y="1409855"/>
            <a:ext cx="3883296" cy="35192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981200" y="368600"/>
            <a:ext cx="6096000" cy="63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দুটি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মনোযোগ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83188" y="5500436"/>
            <a:ext cx="4009052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টাচস্ক্রিন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মনিটর</a:t>
            </a:r>
            <a:endParaRPr lang="en-US" sz="5400" dirty="0">
              <a:ln>
                <a:solidFill>
                  <a:srgbClr val="7030A0"/>
                </a:solidFill>
              </a:ln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5153" y="5797766"/>
            <a:ext cx="8915400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টাচস্ক্রিন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মনিটরকে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বলি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3105" y="5366730"/>
            <a:ext cx="8915401" cy="671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ইনপুট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ও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আউটপুট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endParaRPr lang="en-US" sz="5400" dirty="0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90997" y="5607146"/>
            <a:ext cx="6457405" cy="552219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5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দুটো</a:t>
            </a:r>
            <a:r>
              <a:rPr lang="en-US" sz="5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মনিটরের</a:t>
            </a:r>
            <a:r>
              <a:rPr lang="en-US" sz="5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5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5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3108960" y="2514600"/>
            <a:ext cx="1828800" cy="14478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92240" y="2057400"/>
            <a:ext cx="1828800" cy="14478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2CE00B-8386-41BF-9FE4-DAC2B289B1A5}"/>
              </a:ext>
            </a:extLst>
          </p:cNvPr>
          <p:cNvSpPr/>
          <p:nvPr/>
        </p:nvSpPr>
        <p:spPr>
          <a:xfrm>
            <a:off x="457200" y="5230652"/>
            <a:ext cx="9677399" cy="13052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টাচস্ক্রিন</a:t>
            </a:r>
            <a:r>
              <a:rPr lang="en-US" sz="40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মনিটরে</a:t>
            </a:r>
            <a:r>
              <a:rPr lang="en-US" sz="40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40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টাচের</a:t>
            </a:r>
            <a:r>
              <a:rPr lang="en-US" sz="40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40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40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ইনপুট</a:t>
            </a:r>
            <a:r>
              <a:rPr lang="en-US" sz="40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দিতে</a:t>
            </a:r>
            <a:r>
              <a:rPr lang="en-US" sz="40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পারি</a:t>
            </a:r>
            <a:r>
              <a:rPr lang="en-US" sz="40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0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40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40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40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স্ক্রিনে</a:t>
            </a:r>
            <a:r>
              <a:rPr lang="en-US" sz="40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40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40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40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আউটপুটও</a:t>
            </a:r>
            <a:r>
              <a:rPr lang="en-US" sz="40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একই</a:t>
            </a:r>
            <a:r>
              <a:rPr lang="en-US" sz="40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40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0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3004878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1" grpId="0" animBg="1"/>
      <p:bldP spid="11" grpId="1" animBg="1"/>
      <p:bldP spid="9" grpId="0" animBg="1"/>
      <p:bldP spid="15" grpId="0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768965"/>
            <a:ext cx="6035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pc="-150" dirty="0" err="1">
                <a:ln>
                  <a:solidFill>
                    <a:schemeClr val="tx1"/>
                  </a:solidFill>
                  <a:prstDash val="dashDot"/>
                </a:ln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6600" spc="-150" dirty="0">
                <a:ln>
                  <a:solidFill>
                    <a:schemeClr val="tx1"/>
                  </a:solidFill>
                  <a:prstDash val="dashDot"/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spc="-150" dirty="0" err="1">
                <a:ln>
                  <a:solidFill>
                    <a:schemeClr val="tx1"/>
                  </a:solidFill>
                  <a:prstDash val="dashDot"/>
                </a:ln>
                <a:latin typeface="Nikosh" panose="02000000000000000000" pitchFamily="2" charset="0"/>
                <a:cs typeface="Nikosh" panose="02000000000000000000" pitchFamily="2" charset="0"/>
              </a:rPr>
              <a:t>পাঠের</a:t>
            </a:r>
            <a:r>
              <a:rPr lang="en-US" sz="6600" spc="-150" dirty="0">
                <a:ln>
                  <a:solidFill>
                    <a:schemeClr val="tx1"/>
                  </a:solidFill>
                  <a:prstDash val="dashDot"/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spc="-150" dirty="0" err="1">
                <a:ln>
                  <a:solidFill>
                    <a:schemeClr val="tx1"/>
                  </a:solidFill>
                  <a:prstDash val="dashDot"/>
                </a:ln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endParaRPr lang="en-US" sz="6600" spc="-150" dirty="0">
              <a:ln>
                <a:solidFill>
                  <a:schemeClr val="tx1"/>
                </a:solidFill>
                <a:prstDash val="dashDot"/>
              </a:ln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4150043"/>
            <a:ext cx="92825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ইনপুট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আউটপুট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: ১৬ ও ১৭</a:t>
            </a:r>
            <a:r>
              <a:rPr lang="bn-BD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E783B-CB4F-486A-A9BB-AFBA3E3C0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76961"/>
            <a:ext cx="2743200" cy="248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6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88735"/>
            <a:ext cx="537972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8000" dirty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485900"/>
            <a:ext cx="10134600" cy="38861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5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5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5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r>
              <a:rPr lang="en-US" sz="5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…</a:t>
            </a:r>
          </a:p>
          <a:p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মনিটর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bn-IN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 </a:t>
            </a:r>
            <a:r>
              <a:rPr lang="bn-IN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bn-IN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ণ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bn-IN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bn-IN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াইস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প্রিন্টার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সাধারণত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লিখতে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প্রিন্টারের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ৈ</a:t>
            </a:r>
            <a:r>
              <a:rPr lang="bn-IN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bn-IN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IN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IN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IN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IN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IN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bn-IN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bn-IN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400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129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28742" y="114512"/>
            <a:ext cx="4157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মনিটর</a:t>
            </a:r>
            <a:r>
              <a:rPr lang="en-US" sz="600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6441" y="4646184"/>
            <a:ext cx="883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মনিটর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আউটপুট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টেলিভিশনের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মতো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কম্পিউটারের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ভিতরে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ঘটে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মনিটরে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26029"/>
            <a:ext cx="2289056" cy="24332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45" y="1409239"/>
            <a:ext cx="3710155" cy="323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0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7" t="4736" r="13176" b="5947"/>
          <a:stretch/>
        </p:blipFill>
        <p:spPr>
          <a:xfrm>
            <a:off x="457669" y="1295400"/>
            <a:ext cx="3119924" cy="29073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447800"/>
            <a:ext cx="3119924" cy="28955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3400" y="4579203"/>
            <a:ext cx="3107281" cy="120032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সিআরটি</a:t>
            </a:r>
            <a:r>
              <a:rPr lang="en-US" sz="4000" dirty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endParaRPr lang="en-US" sz="4000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ক্যাথোড</a:t>
            </a:r>
            <a:r>
              <a:rPr lang="en-US" sz="3200" dirty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রে</a:t>
            </a:r>
            <a:r>
              <a:rPr lang="en-US" sz="3200" dirty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টিউব</a:t>
            </a:r>
            <a:r>
              <a:rPr lang="en-US" sz="3200" dirty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6201" y="4570274"/>
            <a:ext cx="3119923" cy="120032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chemeClr val="tx1"/>
                  </a:solidFill>
                  <a:prstDash val="sysDot"/>
                </a:ln>
                <a:latin typeface="Nikosh" panose="02000000000000000000" pitchFamily="2" charset="0"/>
                <a:cs typeface="Nikosh" panose="02000000000000000000" pitchFamily="2" charset="0"/>
              </a:rPr>
              <a:t>এলসিডি</a:t>
            </a:r>
            <a:r>
              <a:rPr lang="en-US" sz="4000" dirty="0">
                <a:ln>
                  <a:solidFill>
                    <a:schemeClr val="tx1"/>
                  </a:solidFill>
                  <a:prstDash val="sysDot"/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  <a:prstDash val="sysDot"/>
                </a:ln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endParaRPr lang="en-US" sz="4000" dirty="0">
              <a:ln>
                <a:solidFill>
                  <a:schemeClr val="tx1"/>
                </a:solidFill>
                <a:prstDash val="sysDot"/>
              </a:ln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dirty="0" err="1">
                <a:ln>
                  <a:solidFill>
                    <a:schemeClr val="tx1"/>
                  </a:solidFill>
                  <a:prstDash val="sysDot"/>
                </a:ln>
                <a:latin typeface="Nikosh" panose="02000000000000000000" pitchFamily="2" charset="0"/>
                <a:cs typeface="Nikosh" panose="02000000000000000000" pitchFamily="2" charset="0"/>
              </a:rPr>
              <a:t>লিকুইড</a:t>
            </a:r>
            <a:r>
              <a:rPr lang="en-US" sz="3200" dirty="0">
                <a:ln>
                  <a:solidFill>
                    <a:schemeClr val="tx1"/>
                  </a:solidFill>
                  <a:prstDash val="sysDot"/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  <a:prstDash val="sysDot"/>
                </a:ln>
                <a:latin typeface="Nikosh" panose="02000000000000000000" pitchFamily="2" charset="0"/>
                <a:cs typeface="Nikosh" panose="02000000000000000000" pitchFamily="2" charset="0"/>
              </a:rPr>
              <a:t>ক্রিস্টাল</a:t>
            </a:r>
            <a:r>
              <a:rPr lang="en-US" sz="3200" dirty="0">
                <a:ln>
                  <a:solidFill>
                    <a:schemeClr val="tx1"/>
                  </a:solidFill>
                  <a:prstDash val="sysDot"/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  <a:prstDash val="sysDot"/>
                </a:ln>
                <a:latin typeface="Nikosh" panose="02000000000000000000" pitchFamily="2" charset="0"/>
                <a:cs typeface="Nikosh" panose="02000000000000000000" pitchFamily="2" charset="0"/>
              </a:rPr>
              <a:t>ডিসপ্লে</a:t>
            </a:r>
            <a:r>
              <a:rPr lang="en-US" sz="3200" dirty="0">
                <a:ln>
                  <a:solidFill>
                    <a:schemeClr val="tx1"/>
                  </a:solidFill>
                  <a:prstDash val="sysDot"/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5413" r="11052"/>
          <a:stretch/>
        </p:blipFill>
        <p:spPr>
          <a:xfrm>
            <a:off x="7391400" y="1524068"/>
            <a:ext cx="3123731" cy="28955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269483" y="4572000"/>
            <a:ext cx="3123731" cy="120032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এলইডি</a:t>
            </a:r>
            <a:r>
              <a:rPr lang="en-US" sz="4000" dirty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endParaRPr lang="en-US" sz="4000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লাইট</a:t>
            </a:r>
            <a:r>
              <a:rPr lang="en-US" sz="3200" dirty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ইমিটিং</a:t>
            </a:r>
            <a:r>
              <a:rPr lang="en-US" sz="3200" dirty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ডায়োড</a:t>
            </a:r>
            <a:r>
              <a:rPr lang="en-US" sz="3200" dirty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" name="Action Button: Help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6D33171-C4EC-4046-BF4F-CF557D698584}"/>
              </a:ext>
            </a:extLst>
          </p:cNvPr>
          <p:cNvSpPr/>
          <p:nvPr/>
        </p:nvSpPr>
        <p:spPr>
          <a:xfrm>
            <a:off x="8221748" y="231705"/>
            <a:ext cx="1219200" cy="1447800"/>
          </a:xfrm>
          <a:prstGeom prst="actionButtonHelp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76200">
                <a:solidFill>
                  <a:schemeClr val="tx1"/>
                </a:solidFill>
              </a:ln>
              <a:solidFill>
                <a:srgbClr val="FF6699"/>
              </a:solidFill>
            </a:endParaRPr>
          </a:p>
        </p:txBody>
      </p:sp>
      <p:sp>
        <p:nvSpPr>
          <p:cNvPr id="11" name="Action Button: Help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2ED9CF1-F7B9-4CE8-9091-AFBF86E6F845}"/>
              </a:ext>
            </a:extLst>
          </p:cNvPr>
          <p:cNvSpPr/>
          <p:nvPr/>
        </p:nvSpPr>
        <p:spPr>
          <a:xfrm>
            <a:off x="1295400" y="52517"/>
            <a:ext cx="1219200" cy="1447800"/>
          </a:xfrm>
          <a:prstGeom prst="actionButtonHelp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76200">
                <a:solidFill>
                  <a:schemeClr val="tx1"/>
                </a:solidFill>
              </a:ln>
              <a:solidFill>
                <a:srgbClr val="FF6699"/>
              </a:solidFill>
            </a:endParaRPr>
          </a:p>
        </p:txBody>
      </p:sp>
      <p:sp>
        <p:nvSpPr>
          <p:cNvPr id="12" name="Action Button: Help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66E5924-E3D1-4244-9917-78D3204E437B}"/>
              </a:ext>
            </a:extLst>
          </p:cNvPr>
          <p:cNvSpPr/>
          <p:nvPr/>
        </p:nvSpPr>
        <p:spPr>
          <a:xfrm>
            <a:off x="4876800" y="58455"/>
            <a:ext cx="1219200" cy="1447800"/>
          </a:xfrm>
          <a:prstGeom prst="actionButtonHelp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76200">
                <a:solidFill>
                  <a:schemeClr val="tx1"/>
                </a:solidFill>
              </a:ln>
              <a:solidFill>
                <a:srgbClr val="FF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0" animBg="1"/>
      <p:bldP spid="10" grpId="0" animBg="1"/>
      <p:bldP spid="4" grpId="0" animBg="1"/>
      <p:bldP spid="4" grpId="1" animBg="1"/>
      <p:bldP spid="4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198719" y="616888"/>
            <a:ext cx="4538377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8800" b="1" spc="5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b="1" spc="50" dirty="0" err="1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8800" b="1" spc="5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124200"/>
            <a:ext cx="1036320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7200" dirty="0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মনিটরের</a:t>
            </a:r>
            <a:r>
              <a:rPr lang="en-US" sz="7200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তিনটি</a:t>
            </a:r>
            <a:r>
              <a:rPr lang="en-US" sz="7200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r>
              <a:rPr lang="en-US" sz="7200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7200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8" name="Chevron 7"/>
          <p:cNvSpPr/>
          <p:nvPr/>
        </p:nvSpPr>
        <p:spPr>
          <a:xfrm>
            <a:off x="10150936" y="163284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1" y="152400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r="14286"/>
          <a:stretch/>
        </p:blipFill>
        <p:spPr>
          <a:xfrm>
            <a:off x="1371600" y="288471"/>
            <a:ext cx="1676400" cy="1562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r="14286"/>
          <a:stretch/>
        </p:blipFill>
        <p:spPr>
          <a:xfrm>
            <a:off x="7772400" y="288471"/>
            <a:ext cx="16764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7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5270</TotalTime>
  <Words>661</Words>
  <Application>Microsoft Office PowerPoint</Application>
  <PresentationFormat>Custom</PresentationFormat>
  <Paragraphs>102</Paragraphs>
  <Slides>20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nurul alam</cp:lastModifiedBy>
  <cp:revision>417</cp:revision>
  <dcterms:created xsi:type="dcterms:W3CDTF">2014-12-07T02:50:48Z</dcterms:created>
  <dcterms:modified xsi:type="dcterms:W3CDTF">2019-04-27T02:29:53Z</dcterms:modified>
</cp:coreProperties>
</file>